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சித்தமான அவளுடைய வேசித்தனத்தினாலே தேசம் தீட்டுப்பட்டுப்போயிற்று; கல்லோடும் மரத்தோடும் விபசாரம் பண்ணிக்கொண்டிருந்தாள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யெல்லாம் கண்டும், யூதா என்கிற அவளுடைய சகோதரியாகிய துரோகி, கள்ளத்தனமாய்த் திரும்பினாளேயன்றி, முழு இருதயத்தோடும் என்னிடத்தில் திரும்பவில்லை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யெல்லாம் கண்டும், யூதா என்கிற அவளுடைய சகோதரியாகிய துரோகி, கள்ளத்தனமாய்த் திரும்பினாளேயன்றி, முழு இருதயத்தோடும் என்னிடத்தில் திரும்பவில்லை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் என்னை நோக்கி: யூதா என்கிற துரோகியைப்பார்க்கிலும் சீர்கெட்ட இஸ்ரவேல் என்பவள் தன்னை நீதியுள்ளவளாக்கின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் என்னை நோக்கி: யூதா என்கிற துரோகியைப்பார்க்கிலும் சீர்கெட்ட இஸ்ரவேல் என்பவள் தன்னை நீதியுள்ளவளாக்கின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யோ, உன் தேவனாகிய கர்த்தருக்கு விரோதமாய்த் துரோகம்பண்ணி, பச்சையான சகல மரத்தின்கீழும் அந்நியரோடே சோரமார்க்கமாய் நடந்து, உன் அக்கிரமத்தையும், என் சத்தத்துக்குச் செவிகொடாமற்போனதையும் ஒத்துக்கொள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யோ, உன் தேவனாகிய கர்த்தருக்கு விரோதமாய்த் துரோகம்பண்ணி, பச்சையான சகல மரத்தின்கீழும் அந்நியரோடே சோரமார்க்கமாய் நடந்து, உன் அக்கிரமத்தையும், என் சத்தத்துக்குச் செவிகொடாமற்போனதையும் ஒத்துக்கொள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ர்கெட்ட பிள்ளைகளே, திரும்புங்கள் என்று கர்த்தர் சொல்லுகிறார்; நான் உங்கள் நாயகர்; நான் உங்களை ஊரில் ஒருவனும் வம்சத்தில் இரண்டுபேருமாகத் தெரிந்து, உங்களைச் சீயோனுக்கு அழைத்துக்கொண்டுவந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ர்கெட்ட பிள்ளைகளே, திரும்புங்கள் என்று கர்த்தர் சொல்லுகிறார்; நான் உங்கள் நாயகர்; நான் உங்களை ஊரில் ஒருவனும் வம்சத்தில் இரண்டுபேருமாகத் தெரிந்து, உங்களைச் சீயோனுக்கு அழைத்துக்கொண்டுவந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ுக்கு என் இருதயத்துக்கு ஏற்ற மேய்ப்பர்களைக் கொடுப்பேன், அவர்கள் உங்களை அறிவோடும் புத்தியோடும் மேய்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ுக்கு என் இருதயத்துக்கு ஏற்ற மேய்ப்பர்களைக் கொடுப்பேன், அவர்கள் உங்களை அறிவோடும் புத்தியோடும் மேய்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க்காலத்திலே எருசலேமைக் கர்த்தருடைய சிங்காசனம் என்பார்கள்; சகல ஜாதியாரும் எருசலேமில் விளங்கிய கர்த்தருடைய நாமத்தினிமித்தம் அதினிடமாகச் சேர்வார்கள்; அவர்கள் இனித் தங்கள் பொல்லாத இருதயத்தின் இச்சையின்படி நட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க்காலத்திலே எருசலேமைக் கர்த்தருடைய சிங்காசனம் என்பார்கள்; சகல ஜாதியாரும் எருசலேமில் விளங்கிய கர்த்தருடைய நாமத்தினிமித்தம் அதினிடமாகச் சேர்வார்கள்; அவர்கள் இனித் தங்கள் பொல்லாத இருதயத்தின் இச்சையின்படி நட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 யூதா வம்சத்தார் இஸ்ரவேல் வம்சத்தாரோடே சேர்ந்து, அவர்கள் ஏகமாய் வடதேசத்திலிருந்து புறப்பட்டு, நான் தங்கள் பிதாக்களுக்குச் சுதந்தரமாகக் கொடுத்த தேசத்திற்கு வருவார்கள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 யூதா வம்சத்தார் இஸ்ரவேல் வம்சத்தாரோடே சேர்ந்து, அவர்கள் ஏகமாய் வடதேசத்திலிருந்து புறப்பட்டு, நான் தங்கள் பிதாக்களுக்குச் சுதந்தரமாகக் கொடுத்த தேசத்திற்கு வருவார்கள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மனைவி தன் புருஷனுக்குத் துரோகம் செய்வதுபோல, இஸ்ரவேல் வம்சத்தாராகிய நீங்கள் எனக்குத் துரோகம்செய்தது மெய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மனைவி தன் புருஷனுக்குத் துரோகம் செய்வதுபோல, இஸ்ரவேல் வம்சத்தாராகிய நீங்கள் எனக்குத் துரோகம்செய்தது மெய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் தங்கள் வழியை மாறுபாடாக்கி, தங்கள் தேவனாகிய கர்த்தரை மறந்ததினிமித்தம் அழுதுகொண்டு விண்ணப்பஞ்செய்யும் சத்தம் உயர்ந்த ஸ்தானங்களிலே கேட்கப்ப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் தங்கள் வழியை மாறுபாடாக்கி, தங்கள் தேவனாகிய கர்த்தரை மறந்ததினிமித்தம் அழுதுகொண்டு விண்ணப்பஞ்செய்யும் சத்தம் உயர்ந்த ஸ்தானங்களிலே கேட்கப்ப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 பிள்ளைகளே, திரும்புங்கள்; உங்கள் சீர்கேடுகளைக் குணமாக்குவேன் என்றார். இதோ, உம்மிடத்தில் வருகிறோம்; நீரே எங்கள் தேவனாகிய கர்த்தர்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 பிள்ளைகளே, திரும்புங்கள்; உங்கள் சீர்கேடுகளைக் குணமாக்குவேன் என்றார். இதோ, உம்மிடத்தில் வருகிறோம்; நீரே எங்கள் தேவனாகிய கர்த்தர்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ன்றுகளையும் திரளான மலைகளையும் நம்புகிறது விருதா என்பது மெய்; இஸ்ரவேலின் இரட்சிப்பு எங்கள் தேவனாகிய கர்த்தருக்குள் இருப்பது என்பது மெய்ய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ன்றுகளையும் திரளான மலைகளையும் நம்புகிறது விருதா என்பது மெய்; இஸ்ரவேலின் இரட்சிப்பு எங்கள் தேவனாகிய கர்த்தருக்குள் இருப்பது என்பது மெய்ய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 இலச்சையானது எங்கள் சிறுவயதுமுதல் எங்கள் பிதாக்களுடைய பிரயாசத்தையும், அவர்கள் ஆடுகளையும் மாடுகளையும், அவர்கள் குமாரரையும் குமாரத்திகளையும் பட்சித்துப்போ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 இலச்சையானது எங்கள் சிறுவயதுமுதல் எங்கள் பிதாக்களுடைய பிரயாசத்தையும், அவர்கள் ஆடுகளையும் மாடுகளையும், அவர்கள் குமாரரையும் குமாரத்திகளையும் பட்சித்துப்போ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ிமித்தம் மழை வருஷியாமலும் பின்மாரியில்லாமலும் போயிற்று; உனக்கோ, சோரஸ்திரீயின் நெற்றியிருக்கிறது; நீயோ: நாணமாட்டேன் என்கிற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துமுதல் என்னை நோக்கி: என் பிதாவே, தேவரீர் என் இளவயதின் அதிபதியென்று சொல்ல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தாகாலமும் கோபத்தை வைப்பாரோ? அதை என்றென்றைக்கும் காப்பாரோ என்கிறாய் அல்லவோ? இதோ, இப்படி நீ சொல்லியும் பொல்லாப்புகளைச்செய்து, மிஞ்சிப்போகிறாய் என்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தாகாலமும் கோபத்தை வைப்பாரோ? அதை என்றென்றைக்கும் காப்பாரோ என்கிறாய் அல்லவோ? இதோ, இப்படி நீ சொல்லியும் பொல்லாப்புகளைச்செய்து, மிஞ்சிப்போகிறாய் என்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ப்படியெல்லாம் செய்தபின்பு: நீ என்னிடத்தில் திரும்பிவா என்று நான் சொன்னேன்; அவளோ திரும்பவில்லை; இதை அவளுடைய சகோதரியாகிய யூதா என்கிற துரோகி கண்ட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ப்படியெல்லாம் செய்தபின்பு: நீ என்னிடத்தில் திரும்பிவா என்று நான் சொன்னேன்; அவளோ திரும்பவில்லை; இதை அவளுடைய சகோதரியாகிய யூதா என்கிற துரோகி கண்ட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30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ನಾನು ನೋಡಿದ್ದೇ ನಂದರೆ, ಹಿಂದಿರುಗಿದ ಇಸ್ರಾಯೇಲು ವ್ಯಭಿಚಾರ ಮಾಡಿದ ಎಲ್ಲಾ ಕಾರಣಗಳ ನಿಮಿತ್ತ ನಾನು ಅವ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ುಬಿಟ್ಟು ತ್ಯಾಗಪತ್ರವನ್ನು ಕೊಟ್ಟಿದ್ದಾಗ್ಯೂ ವಂಚನೆ ಯುಳ್ಳ ಅವಳ ಸಹೋದರಿಯಾದ ಯೆಹೂದಳು ಭಯಪಡದೆ ತಾನು ಕೂಡ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ೂಳೆತನವನ್ನು ಮಾಡ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ಳ ಸೂಳೆತನದ ಸುದ್ದಿಯಿಂದ ಅವಳು ದೇಶವನ್ನು ಅಪವಿತ್ರ ಮಾಡಿ ಕಲ್ಲುಗಳ ಸಂಗ ಡಲೂ ಮರಗಳ ಸಂಗಡಲೂ ವ್ಯಭಿಚಾರ ಮಾಡ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ೆಲ್ಲಾ ಆದಾಗ್ಯೂ ವಂಚನೆಯುಳ್ಳ ಅವಳ ಸಹೋ ದರಿಯಾದ ಯೆಹೂದಳು ಪೂರ್ಣ ಹೃದಯದಿಂದಲ್ಲ, ಕಪಟದಿಂದಲೇ ನನ್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ಕೊಂಡಿದ್ದಾಳೆ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ು ನನಗೆ ಹೇಳಿದ್ದೇ ನಂದರೆ--ಹಿಂದಿರುಗಿದ ಇಸ್ರಾಯೇಲು ವಂಚನೆಯುಳ್ಳ ಯೆಹೂದಕ್ಕಿಂತ ಹೆಚ್ಚಾಗಿ ತ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ವಂತಳನ್ನಾಗಿ ಮಾಡಿಕೊಂಡಿದ್ದ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ನು ಹೋಗಿ ಉತ್ತರ ದಿಕ್ಕಿಗೆ ಈ ಮಾತುಗಳನ್ನು ಸಾರು; ಯಾವವಂದರೆ--ಹಿಂದಿ ರುಗಿದ ಇಸ್ರಾಯೇಲೇ, ತಿರುಗಿಕೋ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ನ್ನುತ್ತಾನೆ. ನಾನು ನನ್ನ ಕೋಪವನ್ನು ನಿನ್ನ ಮೇಲೆ ಬೀಳ ಮಾಡುವದಿಲ್ಲ; ನಾನು ದಯಾಪರನು ಎ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, ಎಂದೆಂದಿಗೂ ಕೋಪವಿಟ್ಟು ಕೊಳ್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್ನ ದೇವರಾದ ಕರ್ತನಿಗೆ ವಿರೋಧ ವಾಗಿ ದ್ರೋಹಮಾಡಿ ಒಂದೊಂದು ಹಸಿರು ಮರದ ಕೆಳಗೆ ನಿನ್ನ ಮಾರ್ಗಗಳನ್ನು ಅನ್ಯ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ದರಿಸಿ ನನ್ನ ಶಬ್ದಕ್ಕೆ ಕಿವಿಗೊಡಲಿಲ್ಲವೆಂಬ ನಿನ್ನ ಅಕ್ರಮವನ್ನು ಮಾತ್ರ ಅರಿಕೆಮಾಡ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ಿಂಜರಿದ ಮಕ್ಕಳೇ, ತಿರುಗಿಕೊಳ್ಳಿರೆಂದು ಕರ್ತನು ಅನ್ನುತ್ತಾನೆ; ನಾನು ನಿಮ್ಮನ್ನು ಮದುವೆಯಾಗಿದ್ದೇನೆ;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ದೊಳಗಿಂದ ಒಬ್ಬನಂತೆಯೂ ಗೋತ್ರ ದೊಳಗಿಂದ ಇಬ್ಬರಂತೆಯೂ ತೆಗೆದುಕೊಂಡು ಚೀಯೋನಿಗೆ ಕರಕೊಂಡು ಬ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ನ್ನ ಹೃದ ಯಕ್ಕೆ ಸರಿಯಾದ ಪಾಲಕರನ್ನು ನಿಮಗೆ ಕೊಡುವೆನು; ಅವರು ತಿಳುವಳಿಕೆಯಿಂದಲೂ ಬುದ್ಧಿಯಿಂದಲೂ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ೋಷ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ವು ದೇಶದಲ್ಲಿ ಅಭಿ ವೃದ್ಧಿಯಾಗಿ ಫಲವುಳ್ಳವರಾದ ಮೇಲೆ ಆ ದಿವಸಗಳಲ್ಲಿ --ಕರ್ತನ ಒಡಂಬಡಿಕೆಯ ಮಂಜೂ ಷವು ಎಂದು ಇ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ಅವರು ಹೇಳುವದಿಲ್ಲ ಇಲ್ಲವೆ ಅದು ಮನಸ್ಸಿಗೆ ಬರುವದಿಲ್ಲ ಇಲ್ಲವೆ ಅದು ಜ್ಞಾಪಕಕ್ಕೆ ಬಾರದು; ಇಲ್ಲ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ಚಾರಿಸಲ್ಪಡುವದಿಲ್ಲ; ಇನ್ನು ಮೇಲೆ ಮಾಡಲ್ಪಡುವದಿಲ್ಲ ಎಂದು ಕರ್ತನು ಅನ್ನು 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 ಕಾಲದಲ್ಲಿ ಯೆರೂಸಲೇಮು ಕರ್ತನ ಸಿಂಹಾಸನವೆಂದು ಕರೆಯಲ್ಪಡುವದು; ಜನಾಂಗಗ ಳೆಲ್ಲಾ ಅದರ ಬಳಿಗೆ ಕರ್ತನ ಹೆಸರಿ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ಯೆರೂಸಲೇಮಿನೊಳಗೆ ಕೂಡಿಸಲ್ಪಡುವವು; ಇನ್ನು ಮೇಲೆ ತಮ್ಮ ಕೆಟ್ಟ ಹೃದಯದ ಕಲ್ಪನೆಯ ಪ್ರಕಾರ ನಡಕೊಳ್ಳ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 ದಿನಗಳಲ್ಲಿ ಯೆಹೂದದ ಮನೆ ತನವು ಇಸ್ರಾಯೇಲಿನ ಮನೆಯ ಸಂಗಡ ಹೋಗು ವದು; ಅವರು ಏಕವಾಗಿ ಉತ್ತರ ದೇಶದಿಂದ ನಾನ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ಗಳಿಗೆ ಸ್ವಾಸ್ತ್ಯವಾಗಿ ಕೊಟ್ಟ ದೇಶಕ್ಕೆ ಬ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ನಾನು--ನಿನ್ನನ್ನು ಮಕ್ಕಳೊಳಗೆ ಇಟ್ಟು ಮನೋಹರವಾದ ದೇಶವನ್ನೂ ಜನಾಂಗಗಳವರ ಸೈನ್ಯಗಳ ರಮ್ಯವಾದ ಸ್ವಾಸ್ತ್ಯ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ಕೊಡು ವದು ಹೇಗೆಂದು ನಾನು ಅಂದುಕೊಂಡೆನು; ನಾನು --ನನ್ನ ತಂದೆಯೇ, ನೀನು ನನ್ನನ್ನು ಕರೆದು, ನನ್ನನ್ನ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ುವದಿಲ್ಲವೆಂದು ಅಂದು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ಿಶ್ಚಯವಾಗಿ ಹೆಂಡತಿಯು ತನ್ನ ಗಂಡನನ್ನು ವಂಚಿಸಿ ಬಿಡುವ ಪ್ರಕಾರ ಓ ಇಸ್ರಾಯೇಲಿನ ಮನೆತನದವರೇ, ನನಗೆ ವಂಚ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ೀರಿ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ಉನ್ನತ ಸ್ಥಳಗಳ ಮೇಲೆ ಸ್ವರವು ಕೇಳಲ್ಪಟ್ಟಿತು, ಅವು ಇಸ್ರಾಯೇಲಿನ ಮಕ್ಕಳ ಅಳುವಿಕೆಯ ಬೇಡಿ ಕೆಗಳೇ; ಯಾಕಂದರೆ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ವನ್ನು ಡೊಂಕು ಮಾಡಿ ತಮ್ಮ ದೇವರಾದ ಕರ್ತನನ್ನು ಮರೆತುಬಿಟ್ಟಿ 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ಿಂಜರಿದ ಮಕ್ಕಳೇ, ನೀವು ತಿರುಗಿಕೊಳ್ಳಿರಿ; ನಿಮ್ಮ ಹಿಂಜರಿಯುವಿಕೆಯನ್ನು ನಾನು ಸ್ವಸ್ಥಮಾಡುವೆನು ಎ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 ಇಗೋ, ನಿನ್ನ ಬಳಿಗೆ ಬರುತ್ತೇವೆ; ನೀನು ದೇವರಾದ ನಮ್ಮ ಕರ್ತನಾ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ಿಶ್ಚಯವಾಗಿ ಗುಡ್ಡಗಳಿಂದಲೂ ಬೆಟ್ಟಗಳ ಸಮೂ ಹದಿಂದಲೂ ರಕ್ಷಣೆ ವ್ಯರ್ಥವಾಗಿದೆ; ನಿಶ್ಚಯವಾಗಿ ಇಸ್ರಾಯೇಲಿನ ರಕ್ಷಣ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 ದೇವರಾದ ಕರ್ತನಲ್ಲಿಯೇ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ಾಚಿಕೆಯಾದದ್ದು ನಮ್ಮ ಯೌವನದಾರಭ್ಯ ನಮ್ಮ ತಂದೆಗಳ ಕಷ್ಟವನ್ನೂ ಅವರ ಕುರಿಗಳನ್ನೂ ದನಗಳನ್ನೂ ಕುಮಾರರನ್ನೂ, ಕುಮ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್ತೆಯರನ್ನೂ ತಿಂದುಬಿ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ಮ್ಮ ನಾಚಿಕೆಯಲ್ಲಿ ಮಲಗಿಕೊಳ್ಳುತ್ತೇವೆ; ನಮ್ಮ ಗಲಭೆ ನಮ್ಮನ್ನು ಮುಚ್ಚಿಕೊಳ್ಳುತ್ತದೆ; ನಾವೂ ನಮ್ಮ ತಂದೆಗಳೂ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ೌವನದಾರಭ್ಯ ಇಂದಿನವರೆಗೂ ನಮ್ಮ ದೇವರಾದ ಕರ್ತನಿಗೆ ವಿರೋಧವಾಗಿ ಪಾಪಮಾಡಿ ನಮ್ಮ ದೇವ ರಾದ ಕರ್ತನ ಸ್ವರ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ವಿಗೊ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ಒಬ್ಬನು ತನ್ನ ಹೆಂಡತಿಯನ್ನು ಬಿಟ್ಟುಬಿಟ್ಟಾಗ ಅವಳು ಅವನನ್ನು ಬಿಟ್ಟು ಹೋಗಿ ಬೇರೆಯವನವಳಾದರೆ ಅವನು ಇನ್ನು ಅ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ಿರ ಹಿಂತಿರುಗುವನೋ? ಆ ದೇಶವು ಬಹಳವಾಗಿ ಅಪವಿತ್ರವಾಗುವದಿಲ್ಲವೋ? ನೀನು ಅನೇಕ ಮಿಂಡರ ಸಂಗಡ ಸೂಳೆತನ ಮಾಡ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ಾಗ್ಯೂ ನನ್ನ ಬಳಿಗೆ ತಿರುಗಿಕೋ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ಕಣ್ಣುಗಳನ್ನು ಉನ್ನತ ಸ್ಥಳಗಳ ಮೇಲೆತ್ತುಕೊಂಡು ಎಲ್ಲಿ ನಿನ್ನ ಸಂಗಡ ಮಲಗಲಿಲ್ಲವೋ ನೋಡು. ಅರಣ್ಯದಲ್ಲಿ ಅರಬಿ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ದಾರಿಗಳಲ್ಲಿ ಅವರಿಗೋಸ್ಕರ ಕೂತುಕೊಂಡಿದ್ದೀ; ಹೀಗೆ ನಿನ್ನ ಸೂಳೆತನಗಳಿಂದಲೂ ನಿನ್ನ ಕೆಟ್ಟತನಗಳಿಂದಲೂ ದೇಶ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ವಿತ್ರ ಮ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ದರಿಂದ ಮಳೆ ನಿಂತು ಹೋಯಿತು, ಹಿಂಗಾರೂ ಆಗಲಿಲ್ಲ; ಸೂಳೆಯ ಹಣೆ ನಿನಗಿತ್ತು; ನಾಚುವದನ್ನು ನಿರಾಕರಿಸ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ಈಗಿನಿಂದಲೇ ನನಗೆ --ನನ್ನ ತಂದೆಯೇ, ನನ್ನ ಯೌವನದ ಮಾರ್ಗ ದರ್ಶಕನು ನೀನೇ ಎಂದು ನೀನು ಕೂಗುವ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ತನು ಎಂದೆಂದಿಗೂ ತನ್ನ ಕೋಪವನ್ನು ಕಾದಿರಿಸಿ ಕೊಂಡಿರುವನೋ? ಇಗೋ, ನೀನು ಅಪೇಕ್ಷಿಸಿದ ಹಾಗೆ ಮಾತನಾಡಿದ್ದೀ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ವುಗಳನ್ನು ನಡ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ಅರಸನಾದ ಯೋಷೀಯನ ದಿವಸಗಳಲ್ಲಿ ನನಗೆ ಹೇಳಿದ್ದೇನಂದರೆ--ಹಿಂದಿರುಗಿದ ಇಸ್ರಾ ಯೇಲು ಮಾಡಿದ್ದನ್ನು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್ದಿಯೋ? ಅವಳು ಒಂದೊಂದು ಎತ್ತರವಾದ ಬೆಟ್ಟದ ಮೇಲೆಯೂ ಒಂದೊಂದು ಹಸುರಾದ ಮರದ ಕೆಳಗೂ ಹೋಗಿ ಸೂಳೆತನ ಮಾಡಿದ್ದ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ಳು ಇವುಗಳನ್ನೆಲ್ಲಾ ಮಾಡಿದ ಮೇಲೆ ನಾನು--ನನ್ನ ಬಳಿಗೆ ತಿರುಗಿಕೋ ಅಂದೆನು; ಆದರೆ ಅವಳು ತಿರುಗಿಕೊಳ್ಳಲಿಲ್ಲ; ಅ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ಂಚನೆಯುಳ್ಳ ಸಹೋದರಿಯಾದ ಯೆಹೂದಳು ಅದನ್ನು ನೋಡ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2026-10-20T06:12:07Z</dcterms:created>
  <dcterms:modified xsi:type="dcterms:W3CDTF">2026-10-20T06:12:07Z</dcterms:modified>
  <dc:title>ಯೆರೆಮೀಯನು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