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that Jeremiah the prophet spoke unto Baruch the son of Neriah, when he had written these words in a book at the mouth of Jeremiah, in the fourth year of Jehoiakim the son of Josiah king of Judah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that Jeremiah the prophet spoke unto Baruch the son of Neriah, when he had written these words in a book at the mouth of Jeremiah, in the fourth year of Jehoiakim the son of Josiah king of Judah, saying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that Jeremiah the prophet spoke unto Baruch the son of Neriah, when he had written these words in a book at the mouth of Jeremiah, in the fourth year of Jehoiakim the son of Josiah king of Judah, saying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us says the LORD, the God of Israel, unto you, O Baruch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did say, Woe is me now! for the LORD has added grief to my sorrow; I fainted in my sighing, and I find no res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did say, Woe is me now! for the LORD has added grief to my sorrow; I fainted in my sighing, and I find no res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us shall you say unto him, The LORD says thus; Behold, that which I have built will I break down, and that which I have planted I will pluck up, even this whole lan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us shall you say unto him, The LORD says thus; Behold, that which I have built will I break down, and that which I have planted I will pluck up, even this whole lan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eek you great things for yourself? seek them not: for, behold, I will bring evil upon all flesh, says the LORD: but your life will I give unto you for a prey in all places where you go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eek you great things for yourself? seek them not: for, behold, I will bring evil upon all flesh, says the LORD: but your life will I give unto you for a prey in all places where you go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eek you great things for yourself? seek them not: for, behold, I will bring evil upon all flesh, says the LORD: but your life will I give unto you for a prey in all places where you go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eek you great things for yourself? seek them not: for, behold, I will bring evil upon all flesh, says the LORD: but your life will I give unto you for a prey in all places where you go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ுக் இந்த வசனங்களை எரேமியாவின் வாய் சொல்ல ஒரு புஸ்தகத்தில் எழுதுகையில், எரேமியா தீர்க்கதரி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ிடத்தில் பேச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ுக்கே, உன்னைக்குறித்து இஸ்ரவேலின் தேவனாகிய கர்த்தர் சொல்லுகிறது என்னவென்ற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ளைத்தேன், இளைப்பாறுதலைக் காணாதேபோனேன் என்று சொன்னாய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ழுத்தேசத்துக்கும் இப்படியே நட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ப்பண்ணுகிறேன் என்று கர்த்தர் சொல்லுகிறார்; ஆனாலும், நீ போகும் சகல ஸ்தலங்களிலும் உன் பிராண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க் கிடைக்கும் கொள்ளைப்பொருளாகத் தருகிறேன் என்று கர்த்தர் சொல்லுகிறார் என்று அவனுடனே சொ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2026-11-02T10:17:30Z</dcterms:created>
  <dcterms:modified xsi:type="dcterms:W3CDTF">2026-11-02T10:17:30Z</dcterms:modified>
  <dc:title>எரேமியா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