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140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ாதி தேவன் உன் அடைக்கலமே
அவர் நித்திய புயங்கள் உன் ஆதாரமே     	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ந்த தேவன் என்றென்றுமுள்ள
சதா காலமும் நமது தேவன்
மரண பரியந்தம் நம்மை நடத்திடுவார்              	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   காருண்யத்தாலே இழுத்துக் கொண்டார் 
தூய தேவ அன்பே 
இவ்வனாந்திரத்தில் நயங்காட்டி உன்னை
இனிதாய் வருந்தி அழைத்தார் --- இந்த
2.   கானகப் பாதை காரிருளில் 
தூய தேவ ஒளியே
அழுகை நிறைந்த பள்ளத் தாக்குகளை
அரும் நீரூற்றாய் மாற்றினாரே --- இந்த
3.  கிருபை கூர்ந்து மன துருகும்
தூய தேவ அன்பே
உன் சமாதானத்தின் உடன்படிக்கைகளை
உண்மையாய் கர்த்தர் காத்துக்கொள்வார் --- இந்த 
4.  இப்புவி யாத்திரை கடந்திடுவாய்
தூய தேவ தயவால்
கடும் கானகத்தில் கர்த்தர் மார்பினிலே
கிடைக்கும் இளைப்பாறுதலே --- இந்த
5.  வறண்ட வாழ்க்கை செழித்திடுமே
தூய தேவ அருளால்
நித்திய மகிழ்ச்சி தலைமேல் இருக்கும்
சஞ்சலம் தவிப்பும் ஓடிப்போம் --- இந்த
6.  ஆனந்தம் பாடித் திரும்பியே வா
தூய தேவ பெலத்தால்
சீயோன் பர்வதம் உன்னைச் சேர்த்திடுவார்
சந்ததம் மகிழ்ச்சி அடைவாய் --- இந்த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2026-07-09T11:49:33Z</dcterms:created>
  <dcterms:modified xsi:type="dcterms:W3CDTF">2026-07-09T11:49:33Z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