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சேயீர்மலைக்கு நேராகத் திருப்பி அதற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சேயீர்மலைக்கு நேராகத் திருப்பி அதற்கு விரோதமாகத் தீர்க்கதரிசனம் உர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ட்டணங்களை, வனாந்தரமாக்கிப்போடுவேன்; நீ பாழாய்ப்போவாய்; நான் கர்த்தர் என்று அறிந்துகொள்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ફરીથી આ પ્રમાણે મને યહોવાની વાણી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સેઇરના પર્વતીય પ્રદેશ તરફ તારું મુખ રાખ અને લોકોની વિરુદ્ધ પ્રબોધ કરીને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ેતવણી આપ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આ યહોવા મારા માલિકના વચન છે:“‘હે સેઇરના પર્વતીય પ્રદેશ હું તારી સામે પડ્યો છું, હું મારો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વિરુદ્ધ ઉગામીશ અને તને સંપૂર્ણ તારાજ અને વેરાન કર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ારા નગરોને ખંડિયેર બનાવી દઇશ અને તું તદૃન વેરાન થઇ જઇશ; ત્યારે તને જાણ થશે કે હું યહોવા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ઇસ્રાએલ સાથે તમે સતત દુશ્મનાવટ રાખી છે. અને વિનાશના સમયે, તેમની છેલ્લી સજાને સમય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ત્રાએલીઓને તરવારથી હણવા માટે સુપ્રત કરી દીધા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યહોવા મારા માલિક કહે છે: “હું ખાતરીપૂર્વક કહું છું કે તારામાં રકતપાત થશે અને તું બચશ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હત્યાકાંડમાં બહુ આનંદ માણે છે તેથી લોહી તારી પર આવશે અને તને હંફાવી દેશે, હવે તારો વારો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સેઇરના પર્વતીય પ્રદેશને વેરાન બનાવી દઇશ અને લોકોને હું ત્યાથી પસાર થતાં પણ અટક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ારા ડુંગરો, ખીણો અને નદીનાળાં યુદ્ધમાં માર્યા ગયેલાઓના શબોથી ભર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તને સદાને માટે વેરાન બનાવી દઇશ અને તારા નગરોમાં ફરી વસ્તી થશે નહિ, બાંધકામ થશે નહિ ત્યાર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 થ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કહ્યું છે, “ઇસ્રાએલ અને યહૂદા બંને મારા છે, અમે તેનો કબજો મેળવીશું.”પણ હું યહોવા ત્યાં તે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ર્વસત્તાધિશ યહોવા મારા માલિક કહે છે કે, “હું ખાતરીપૂર્વક કહું છું કે, તમે તમારા ક્રોધાવેશમા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છે તેનો હું બદલો લઇશ. તમે ઇર્ષા અને અદેખાઇમાં જે કર્યું છે તેના માટે હું તમને સજા કર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ને જે કઇં કરીશ તે દ્વારા ઇસ્રાએલમાં મારું નામ મોટું મ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ત્યારે તમને જાણ થશે કે મેં તમારા અપમાનજનક શબ્દો સાંભળ્યાં હતાં કે, ‘ઇસ્રાએલના પર્વતો વેર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તેમના પર વિજય મેળવવાની આ આપણા માટે તક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બડાશ હાંકી છે કે તમે મારા કરતા મહાન છો, તમે મારી વિરુદ્ધ કઠોર શબ્દો બોલ્યા છો પરંતુ મે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મારા માલિકના આ વચન છે: “જ્યારે ઇસ્ત્રાએલનો વિનાશ થયો ત્યારે તું ખૂબ ખુશ હતો તેને કારણ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સાથે પણ એવું જ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મ તેં ઇસ્રાએલને ઉજ્જડ થતું જોઇને આનંદ માણ્યો હતો, તેમ હવે હું તને પણ ઉજ્જડ બનાવીશ! સેઇ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્વતીય પ્રદેશ અને અદોમનો સમગ્ર દેશ વેરાન થઇ જશે. અને હું સર્વ લોકોનો નાશ કરીશ! ત્યારે તેઓ જાણશ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2026-10-21T10:24:28Z</dcterms:created>
  <dcterms:modified xsi:type="dcterms:W3CDTF">2026-10-21T10:24:28Z</dcterms:modified>
  <dc:title>એઝેકિયેલ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