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Open your doors, O Lebanon, that the fire may devour your cedar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Wail, fir tree; for the cedar is fallen; because the mighty are spoiled: wail, O all of you oaks of Bashan; for the forest of the vintage has come down.]]></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Wail, fir tree; for the cedar is fallen; because the mighty are spoiled: wail, O all of you oaks of Bashan; for the forest of the vintage has come down.]]></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re is a voice of the howling of the shepherds; for their glory is spoiled: a voice of the roaring of young lions; for the pride of Jordan is spoiled.]]></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re is a voice of the howling of the shepherds; for their glory is spoiled: a voice of the roaring of young lions; for the pride of Jordan is spoiled.]]></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us says the LORD my God; Feed the flock of the slaughter;]]></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Whose possessors slay them, and hold themselves not guilty: and they that sell them say, Blessed be the LORD; for I am rich: and their own shepherds pity them not.]]></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Whose possessors slay them, and hold themselves not guilty: and they that sell them say, Blessed be the LORD; for I am rich: and their own shepherds pity them not.]]></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Whose possessors slay them, and hold themselves not guilty: and they that sell them say, Blessed be the LORD; for I am rich: and their own shepherds pity them not.]]></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For I will no more pity the inhabitants of the land, says the LORD: but, lo, I will deliver the men every one into his neighbour's hand, and into the hand of his king: and they shall strike the land, and out of their hand I will not deliver them.]]></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For I will no more pity the inhabitants of the land, says the LORD: but, lo, I will deliver the men every one into his neighbour's hand, and into the hand of his king: and they shall strike the land, and out of their hand I will not deliver them.]]></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For I will no more pity the inhabitants of the land, says the LORD: but, lo, I will deliver the men every one into his neighbour's hand, and into the hand of his king: and they shall strike the land, and out of their hand I will not deliver them.]]></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I will feed the flock of slaughter, even you, O poor of the flock. And I took unto me two staves; the one I called Beauty, and the other I called Bands; and I fed the flock.]]></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I will feed the flock of slaughter, even you, O poor of the flock. And I took unto me two staves; the one I called Beauty, and the other I called Bands; and I fed the flock.]]></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ree shepherds also I cut off in one month; and my soul loathed them, and their soul also abhorred m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ree shepherds also I cut off in one month; and my soul loathed them, and their soul also abhorred m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said I, I will not feed you: that that dies, let it die; and that that is to be cut off, let it be cut off; and let the rest eat every one the flesh of another.]]></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said I, I will not feed you: that that dies, let it die; and that that is to be cut off, let it be cut off; and let the rest eat every one the flesh of another.]]></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I took my staff, even Beauty, and cut it asunder, that I might break my covenant which I had made with all the peopl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I took my staff, even Beauty, and cut it asunder, that I might break my covenant which I had made with all the peopl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it was broken in that day: and so the poor of the flock that waited upon me knew that it was the word of the LORD.]]></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it was broken in that day: and so the poor of the flock that waited upon me knew that it was the word of the LORD.]]></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I said unto them, If all of you think good, give me my price; and if not, forbear. So they weighed for my price thirty pieces of silver.]]></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I said unto them, If all of you think good, give me my price; and if not, forbear. So they weighed for my price thirty pieces of silver.]]></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 LORD said unto me, Cast it unto the potter: a goodly price that I was appraised at of them. And I took the thirty pieces of silver, and cast them to the potter in the house of the LORD.]]></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 LORD said unto me, Cast it unto the potter: a goodly price that I was appraised at of them. And I took the thirty pieces of silver, and cast them to the potter in the house of the LORD.]]></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 LORD said unto me, Cast it unto the potter: a goodly price that I was appraised at of them. And I took the thirty pieces of silver, and cast them to the potter in the house of the LORD.]]></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n I cut asunder mine other staff, even Bands, that I might break the brotherhood between Judah and Israel.]]></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n I cut asunder mine other staff, even Bands, that I might break the brotherhood between Judah and Israel.]]></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 LORD said unto me, Take unto you yet the instruments of a foolish shepher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For, lo, I will raise up a shepherd in the land, which shall not visit those that be cut off, neither shall seek the young one, nor heal that that is broken, nor feed that that stands still: but he shall eat the flesh of the fat, and tear their claws in piece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For, lo, I will raise up a shepherd in the land, which shall not visit those that be cut off, neither shall seek the young one, nor heal that that is broken, nor feed that that stands still: but he shall eat the flesh of the fat, and tear their claws in piece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For, lo, I will raise up a shepherd in the land, which shall not visit those that be cut off, neither shall seek the young one, nor heal that that is broken, nor feed that that stands still: but he shall eat the flesh of the fat, and tear their claws in piece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Woe to the idol shepherd that left the flock! the sword shall be upon his arm, and upon his right eye: his arm shall be clean dried up, and his right eye shall be utterly darkened.]]></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Woe to the idol shepherd that left the flock! the sword shall be upon his arm, and upon his right eye: his arm shall be clean dried up, and his right eye shall be utterly darkene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Woe to the idol shepherd that left the flock! the sword shall be upon his arm, and upon his right eye: his arm shall be clean dried up, and his right eye shall be utterly darkene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3084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சகரியா : 1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லீபனோனே, அக்கினி உன் கேதுருமரங்களைப் பட்சிக்கும்படி உன் வாசல்களைத்தி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தேவதாரு விருட்சங்களே, புலம்புங்கள்; கேதுருமரங்கள் விழுந்ததே; பிரபலமானவைகள் பாழாக்கப்பட்ட பாசா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வாலிமரங்களே, புலம்புங்கள்; அரணுள்ள சோலை கீழே தள்ள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மேய்ப்பர்களின் மகிமை அழிந்துபோனபடியால், அவர்கள் அலறுகிற சத்தம் கேட்கப்படுகிறது; யோர்தானின் பெ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ழிந்துபோனபடியால், பாலசிங்கங்கள் கர்ச்சிக்கிற சத்தம் கேட்கப்படு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என் தேவனாகிய கர்த்தர் சொல்லுகிறது என்னவென்றால், கொலையுண்கிற ஆடுகளை மேய்க்கக்கடவா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வைகளை உடையவர்கள், அவைகளைக் கொன்றுபோட்டுத் தங்களுக்குக் குற்றமில்லையென்று எண்ணுகிறார்கள். அ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ற்கிறவர்கள், கர்த்தருக்கு ஸ்தோத்திரம், நாங்கள் ஐசுவரியமுள்ளவர்களானோம் என்கிறார்கள்; அ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ய்க்கிறவர்கள், அவைகள்மேல் இரக்கம்வைக்கிற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நான் இனி தேசத்துக் குடிகளின்மேல் இரக்கம்வையாமல் மனுஷரில் யாவரையும் அவனவனுடைய அயலான் கையி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வனுடைய ராஜாவின் கையிலும் அகப்படப்பண்ணுவேன்; அவர்கள் தேசத்தை அழித்தும், நான் இவர்களை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க்குத் தப்புவிப்பதில்லையென்று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கொலையுண்கிற மந்தையாகிய சிறுமைப்பட்ட உங்களை நான் மேய்ப்பேன்; நான் இரண்டு கோல்களை எ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ன்றிற்கு அநுக்கிரகம் என்றும், ஒன்றிற்கு நிக்கிரகம் என்றும் பேரிட்டு மந்தையை மேய்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ஒரேமாதத்திலே மூன்று மேய்ப்பரையும் அதம்பண்ணினேன்; என் ஆத்துமா அவர்களை அரோசித்தது; அவர்கள் ஆ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யும் வெறு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இனி நான் உங்களை மேய்ப்பதில்லை; சாகிறது சாகட்டும், அதமாகிறது அதமாகட்டும்; மீதியனவைகளோவென்றா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ன்றின் மாம்சத்தை ஒன்று தின்னக்கடவது என்று நான்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நுக்கிரகம் என்னப்பட்ட என் கோலை எடுத்து, நான் அந்த ஜனங்களெல்லாரோடும் பண்ணியிருந்த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ன்படிக்கை அற்றுப்போகும்படிக்கு அதை முறித்து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ந்நாளிலே அது அற்றுப்போயிற்று; அப்படியே மந்தையில் எனக்குக் காத்திருந்த சிறுமைப்பட்டவைகள்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டைய வார்த்தையென்று அறிந்து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உங்கள் பார்வைக்கு நன்றாய்க்கண்டால், என் கூலியைத் தாருங்கள்; இல்லாவிட்டால் இருக்கட்டும்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டே சொன்னேன்; அப்பொழுது எனக்குக் கூலியாக முப்பது வெள்ளிக்காசை நிறு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கர்த்தர் என்னை நோக்கி: அதைக் குயவனிடத்தில் எறிந்துவிடு என்றார்; இதுவே நான் அவர்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திக்கப்பட்ட மேன்மையான மதிப்பு; நான் அந்த முப்பது வெள்ளிக்காசை எடுத்து அவைகளைக் குயவனுக்கெ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டைய ஆலயத்திலே எறிந்துவி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நான் யூதாவுக்கும் இஸ்ரவேலுக்கும் இருக்கிற சகோதரக்கட்டை அற்றுப்போகப்பண்ணும்படிக்கு, நிக்கிர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ப்பட்ட என் இரண்டாம் கோலையும் முறி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கர்த்தர் என்னை நோக்கி: நீ மதியற்ற ஒரு மேய்ப்பனுடைய ஆயுதங்களை இன்னும் எடுத்துக்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இதோ, நான் தேசத்திலே ஒரு மேய்ப்பனை எழும்பப்பண்ணுவேன்; அவன் அதமாகிறவைகளைப் பராமரிக்காம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றுண்டதைத் தேடாமலும், நொறுங்குண்டதைக் குணமாக்காமலும் இளைத்திருக்கிறதை ஆதரிக்காமலும், அ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ம்சத்தைத் தின்று, அவைகளுடைய குளம்புகளை உடைத்துப்போ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மந்தையைக் கைவிடுகிற அபத்தமான மேய்ப்பனுக்கு ஐயோ! பட்டயம் அவன் புயத்தின்மேலும்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துகண்ணின்மேலும் வரும்; அவன் புயமுழுதும் சூம்பிப்போம்; அவன் வலதுகண் முற்றிலும் இருள் அடை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1]]></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2026-11-02T10:16:14Z</dcterms:created>
  <dcterms:modified xsi:type="dcterms:W3CDTF">2026-11-02T10:16:14Z</dcterms:modified>
  <dc:title>சகரியா : 11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