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ே கீரியாத்யாரீமின் மனுஷர் வந்து, கர்த்தருடைய பெட்டியை எடுத்து, மேட்டின் மேலிருக்கிற அபினதாபின் வீட்டிலே கொண்டு வந்து வைத்து, கர்த்தருடைய பெட்டியைக் காக்கும்படிக்கு, அவன் குமாரனாகிய எலெயாசாரைப் பரிசுத்தப்படுத்த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ே கீரியாத்யாரீமின் மனுஷர் வந்து, கர்த்தருடைய பெட்டியை எடுத்து, மேட்டின் மேலிருக்கிற அபினதாபின் வீட்டிலே கொண்டு வந்து வைத்து, கர்த்தருடைய பெட்டியைக் காக்கும்படிக்கு, அவன் குமாரனாகிய எலெயாசாரைப் பரிசுத்தப்படுத்த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ட்டி கீரியாத்யாரீமிலே அநேக நாள் தங்கியிருந்தது; இருபது வருஷம் அங்கேயே இருந்தது; இஸ்ரவேல் குடும்பத்தாரெல்லாரும் கர்த்தரை நினைத்து, புலம்பிக்கொண்ட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ட்டி கீரியாத்யாரீமிலே அநேக நாள் தங்கியிருந்தது; இருபது வருஷம் அங்கேயே இருந்தது; இஸ்ரவேல் குடும்பத்தாரெல்லாரும் கர்த்தரை நினைத்து, புலம்பிக்கொண்ட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இஸ்ரவேல் புத்திரர் பாகால்களையும் அஸ்தரோத்தையும் விலக்கிவிட்டு, கர்த்தர் ஒருவருக்கே ஆராதனைசெய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சாமுவேல்: நான் உங்களுக்காகக் கர்த்தரை மன்றாடும்படிக்கு, இஸ்ரவேலர் எல்லாரையும் மிஸ்பாவிலே கூட்டுங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சாமுவேல்: நான் உங்களுக்காகக் கர்த்தரை மன்றாடும்படிக்கு, இஸ்ரவேலர் எல்லாரையும் மிஸ்பாவிலே கூட்டுங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சாமுவேல்: நான் உங்களுக்காகக் கர்த்தரை மன்றாடும்படிக்கு, இஸ்ரவேலர் எல்லாரையும் மிஸ்பாவிலே கூட்டு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அப்படியே மிஸ்பாவிலே கூடிவந்து தண்ணீர் மொண்டு, கர்த்தருடைய சந்நிதியில் ஊற்றி, அன்றைய தினம் உபவாசம்பண்ணி, கர்த்தருக்கு விரோதமாய்ப் பாவஞ்செய்தோம் என்று அங்கே சொன்னார்கள்; மிஸ்பாவிலே சாமுவேல் இஸ்ரவேல் புத்திரரை நியாயம் விசாரித்துக்கொண்ட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அப்படியே மிஸ்பாவிலே கூடிவந்து தண்ணீர் மொண்டு, கர்த்தருடைய சந்நிதியில் ஊற்றி, அன்றைய தினம் உபவாசம்பண்ணி, கர்த்தருக்கு விரோதமாய்ப் பாவஞ்செய்தோம் என்று அங்கே சொன்னார்கள்; மிஸ்பாவிலே சாமுவேல் இஸ்ரவேல் புத்திரரை நியாயம் விசாரித்துக்கொண்ட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ஸ்பாவிலே கூடிவந்ததைப் பெலிஸ்தர் கேள்விப்பட்டபோது, பெலிஸ்தரின் அதிபதிகள் இஸ்ரவேலுக்கு விரோதமாக எதிர்த்து வந்தார்கள்; அதை இஸ்ரவேல் புத்திரர் கேட்டு, பெலிஸ்தரினிமித்தம் பயப்ப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ஸ்பாவிலே கூடிவந்ததைப் பெலிஸ்தர் கேள்விப்பட்டபோது, பெலிஸ்தரின் அதிபதிகள் இஸ்ரவேலுக்கு விரோதமாக எதிர்த்து வந்தார்கள்; அதை இஸ்ரவேல் புத்திரர் கேட்டு, பெலிஸ்தரினிமித்தம் பயப்ப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முவேலை நோக்கி: நம்முடைய தேவனாகிய கர்த்தர் எங்களைப் பெலிஸ்தரின் கைக்கு நீங்கலாக்கி ரட்சிக்கும்படிக்கு, எங்களுக்காக அவரை நோக்கி ஓயாமல் வேண்டிக்கொள்ளு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முவேலை நோக்கி: நம்முடைய தேவனாகிய கர்த்தர் எங்களைப் பெலிஸ்தரின் கைக்கு நீங்கலாக்கி ரட்சிக்கும்படிக்கு, எங்களுக்காக அவரை நோக்கி ஓயாமல் வேண்டிக்கொள்ளு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முவேலை நோக்கி: நம்முடைய தேவனாகிய கர்த்தர் எங்களைப் பெலிஸ்தரின் கைக்கு நீங்கலாக்கி ரட்சிக்கும்படிக்கு, எங்களுக்காக அவரை நோக்கி ஓயாமல் வேண்டிக்கொள்ளு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முவேல் பால்குடிக்கிற ஒரு ஆட்டுக்குட்டியைப் பிடித்து, அதைக் கர்த்தருக்குச் சர்வாங்க தகனபலியாகச் செலுத்தி, இஸ்ரவேலுக்காகக் கர்த்தரை நோக்கி வேண்டிக்கொண்டான்; கர்த்தர் அவனுக்கு மறுமொழி அருளிச் செய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முவேல் பால்குடிக்கிற ஒரு ஆட்டுக்குட்டியைப் பிடித்து, அதைக் கர்த்தருக்குச் சர்வாங்க தகனபலியாகச் செலுத்தி, இஸ்ரவேலுக்காகக் கர்த்தரை நோக்கி வேண்டிக்கொண்டான்; கர்த்தர் அவனுக்கு மறுமொழி அருளிச் செய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முவேல் சர்வாங்க தகனபலியைச் செலுத்துகையில், பெலிஸ்தர் இஸ்ரவேலின்மேல் யுத்தம்பண்ண நெருங்கினார்கள்; கர்த்தர் மகா பெரிய இடிமுழக்கங்களைப் பெலிஸ்தர்மேல் அந்நாளிலே முழங்கப்பண்ணி, அவர்களைக் கலங்கடித்ததினால், அவர்கள் இஸ்ரவேலுக்கு முன்பாகப் பட்டு விழ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முவேல் சர்வாங்க தகனபலியைச் செலுத்துகையில், பெலிஸ்தர் இஸ்ரவேலின்மேல் யுத்தம்பண்ண நெருங்கினார்கள்; கர்த்தர் மகா பெரிய இடிமுழக்கங்களைப் பெலிஸ்தர்மேல் அந்நாளிலே முழங்கப்பண்ணி, அவர்களைக் கலங்கடித்ததினால், அவர்கள் இஸ்ரவேலுக்கு முன்பாகப் பட்டு விழ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முவேல் சர்வாங்க தகனபலியைச் செலுத்துகையில், பெலிஸ்தர் இஸ்ரவேலின்மேல் யுத்தம்பண்ண நெருங்கினார்கள்; கர்த்தர் மகா பெரிய இடிமுழக்கங்களைப் பெலிஸ்தர்மேல் அந்நாளிலே முழங்கப்பண்ணி, அவர்களைக் கலங்கடித்ததினால், அவர்கள் இஸ்ரவேலுக்கு முன்பாகப் பட்டு விழ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ஸ்ரவேலர் மிஸ்பாவிலிருந்து பெலிஸ்தரைப் பின் தொடர்ந்துபோய், பெத்காரீம் பள்ளத்தாக்குமட்டும் அவர்களை முறிய அட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ாமுவேல் ஒரு கல்லை எடுத்து, மிஸ்பாவுக்கும் சேனுக்கும் நடுவாக நிறுத்தி, இம்மட்டும் கர்த்தர் எங்களுக்கு உதவிசெய்தார் என்று சொல்லி, அதற்கு எபெனேசர் என்று பேர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ாமுவேல் ஒரு கல்லை எடுத்து, மிஸ்பாவுக்கும் சேனுக்கும் நடுவாக நிறுத்தி, இம்மட்டும் கர்த்தர் எங்களுக்கு உதவிசெய்தார் என்று சொல்லி, அதற்கு எபெனேசர் என்று பேர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ப்பிரகாரம் பெலிஸ்தர் அப்புறம் இஸ்ரவேலின் எல்லையிலே வராதபடிக்குத் தாழ்த்தப்பட்டார்கள்; சாமுவேலின் நாளெல்லாம் கர்த்தருடைய கை பெலிஸ்தருக்கு விரோதமாய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ப்பிரகாரம் பெலிஸ்தர் அப்புறம் இஸ்ரவேலின் எல்லையிலே வராதபடிக்குத் தாழ்த்தப்பட்டார்கள்; சாமுவேலின் நாளெல்லாம் கர்த்தருடைய கை பெலிஸ்தருக்கு விரோதமாய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உயிரோடிருந்த நாளெல்லாம் இஸ்ரவேலை நியாயம் விசார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ருஷாவருஷம் புறப்பட்டு, பெத்தேலையும் கில்காலையும் மிஸ்பாவையும் சுற்றிப்போய், அவ்விடங்களிலெல்லாம் இஸ்ரவேலை நியாயம் விசாரித்த பின்ப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ருஷாவருஷம் புறப்பட்டு, பெத்தேலையும் கில்காலையும் மிஸ்பாவையும் சுற்றிப்போய், அவ்விடங்களிலெல்லாம் இஸ்ரவேலை நியாயம் விசாரித்த பின்ப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ராமாவுக்குத் திரும்பிவருவான், அவனுடைய வீடு அங்கே இருந்தது, அங்கே இஸ்ரவேலை நியாயம் விசாரித்து, அவ்விடத்தில் கர்த்தருக்கு ஒரு பலிபீடத்தைக் கட்ட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ராமாவுக்குத் திரும்பிவருவான், அவனுடைய வீடு அங்கே இருந்தது, அங்கே இஸ்ரவேலை நியாயம் விசாரித்து, அவ்விடத்தில் கர்த்தருக்கு ஒரு பலிபீடத்தைக் கட்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ಿರ್ಯತ್ಯಾರೀಮಿನ ಮನುಷ್ಯರು ಬಂದು ಕರ್ತನ ಮಂಜೂಷವನ್ನು ತಕ್ಕೊಂಡು ಗುಡ್ಡದ ಮೇಲೆ ಇರುವ ಅಬೀನಾದಾಬನ ಮನ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ಿಟ್ಟು ಕರ್ತನ ಮಂಜೂಷವನ್ನು ಕಾಯುವದ ಕ್ಕೋಸ್ಕರ ಅವನ ಕುಮಾರನಾದ ಎಲ್ಲಾಜಾರನನ್ನು ಪ್ರತಿಷ್ಠ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ಂಜೂಷವು ಕಿರ್ಯತ್ಯಾರೀಮಿನಲ್ಲಿ ಬಂದು ಬಹಳ ದಿವಸಗಳು ಅಂದರೆ ಇಪ್ಪತ್ತು ವರುಷ ಇದ್ದಾಗ ಇಸ್ರಾಯೇಲ್‌ ಮನೆತನದವರೆಲ್ಲ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ಿಗೋ ಸ್ಕರ ಗೋಳಾ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ಸಮುವೇಲನು ಇಸ್ರಾಯೇಲ್‌ ಮನೆಯವರಿಗೆಲ್ಲಾ ಮಾತನಾಡಿ--ನೀವು ನಿಮ್ಮ ಪೂರ್ಣಹೃದಯದಿಂದ ಕರ್ತನ ಕಡೆಗೆ ತ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ಲ್ಲಿರುವ ಅನ್ಯದೇವರುಗಳನ್ನೂ ಅಷ್ಟೋ ರೆತ್‌ನ್ನೂ ನಿಮ್ಮ ಮಧ್ಯದಲ್ಲಿಂದ ತೆಗೆದುಹಾಕಿ ನಿಮ್ಮ ಹೃದಯವನ್ನು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ಮಾಡಿ ಆತನೊಬ್ಬನನ್ನೇ ಸೇವಿಸಿದರೆ ಆತನು ನಿಮ್ಮನ್ನು ಫಿಲಿಷ್ಟಿಯರ ಕೈಗಳೊ ಳಗಿಂದ ತಪ್ಪ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ಇಸ್ರಾಯೇಲ್‌ ಮಕ್ಕಳು ಬಾಳನ್ನೂ ಅಷ್ಟೋರೆತ್‌ನ್ನೂ ತೆಗೆದುಹಾಕಿ ಕರ್ತ ನೊಬ್ಬನನ್ನೇ ಸೇವ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ಮುವೇಲನು--ನಾನು ನಿಮಗೋಸ್ಕರವಾಗಿ ಕರ್ತನನ್ನು ಪ್ರಾರ್ಥಿಸುವ ಹಾಗೆ ಇಸ್ರಾಯೇಲನ್ನೆಲ್ಲಾ ಮಿಚ್ಪ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ಿಕೊಳ್ಳಿರಿ ಅಂದನು. ಅವರೆಲ್ಲರು ಮಿಚ್ಪೆಯಲ್ಲಿ ಒಟ್ಟುಕೂಡಿ ಬಂದು ಕರ್ತನ ಮುಂದೆ ನೀರು ತಂದು ಹೊಯ್ದು ಆ ದಿವಸ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ವಾಸಮಾಡ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ಿಗೆ ವಿರೋಧವಾಗಿ ಪಾಪ ಮಾಡಿದ್ದೇವೆ ಎಂದು ಅಲ್ಲಿ ಹೇಳಿದರು. ಸಮುವೇಲನು ಇಸ್ರಾಯೇಲ್‌ ಮಕ್ಕಳಿಗೆ ಮಿಚ್ಪ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 ತೀರಿಸ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ಇಸ್ರಾಯೇಲ್‌ ಮಕ್ಕಳು ಮಿಚ್ಪೆಯಲ್ಲಿ ಕೂಡಿಬಂದರೆಂದು ಫಿಲಿಷ್ಟಿಯರು ಕೇಳಿದಾಗ ಫಿಲಿಷ್ಟಿ ಯರ ಅಧಿಪತ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ಿಗೆ ವಿರೋಧವಾಗ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ಇಸ್ರಾಯೇಲ್‌ ಮಕ್ಕಳು ಇದನ್ನು ಕೇಳಿ ಫಿಲಿಷ್ಟಿಯರಿಗೋಸ್ಕರ ಭಯಪಟ್ಟು ಸಮುವೇಲ ನಿಗೆ--ನಮ್ಮ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ು ಫಿಲಿಷ್ಟಿ ಯರ ಕೈಯಿಂದ ತಪ್ಪಿಸಿ ರಕ್ಷಿಸುವ ಹಾಗೆ ನೀನು ನಮಗೋಸ್ಕರವಾಗಿ ಮೌನವಾಗಿರದೆ ಆತನಿಗೆ ಮೊರೆ ಯಿ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ಸಮುವೇಲನು ಹಾಲು ಕುಡಿಯುವ ಕುರಿಮರಿಯನ್ನು ತೆಗೆದುಕೊಂಡು ಕರ್ತ ನಿಗೆ ಪೂರ್ಣ ದಹನಬಲಿಯನ್ನು ಅರ್ಪಿಸ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ವೇಲನು ಇಸ್ರಾಯೇಲಿಗೋಸ್ಕರ ಕರ್ತನಿಗೆ ಮೊರೆಯಿಟ್ಟನು. ಕರ್ತನು ಅವನಿಗೆ ಕಿವಿಗ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ಮುವೇಲನು ದಹನಬಲಿಯನ್ನು ಅರ್ಪಿಸುವಾಗ ಫಿಲಿಷ್ಟಿಯರು ಇಸ್ರಾಯೇಲಿನ ಮೇಲೆ ಯುದ್ಧಮಾಡಲು ಸವಿಾಪಕ್ಕೆ ಬಂದರ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ಫಿಲಿಷ್ಟಿಯರ ಮೇಲೆ ದೊಡ್ಡ ಶಬ್ದದಿಂದ ಗುಡುಗಿ ಅವರನ್ನು ಸೋಲಿ ಸಿದನು; ಅವರು ಇಸ್ರಾಯೇಲಿನ ಮುಂದೆ ಹೊಡ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ಇಸ್ರಾಯೇಲ್ಯರು ಮಿಚ್ಛೆಯಿಂದ ಹೊರಟು ಫಿಲಿಷ್ಟಿಯರನ್ನು ಹಿಂದಟ್ಟಿ ಬೇತ್ಕರಿನ ವರೆಗೂ ಅವರನ್ನು ಹೊ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ಮುವೇಲನು ಒಂದು ಕಲ್ಲನ್ನು ತೆಗೆದುಕೊಂಡು ಮಿಚ್ಪೆಗೂ ಶೇನಿಗೂ ಮಧ್ಯ ದಲ್ಲಿ ನಿಲ್ಲಿಸಿ--ಈವರೆಗೂ ಕರ್ತನು ನಮಗೆ ಸಹ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ಾನೆಂದು ಹೇಳಿ ಅದಕ್ಕೆ ಎಬೆನೆಜೆರ ಎಂದು ಹೆಸರ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ಫಿಲಿಷ್ಟಿಯರು ತಗ್ಗಿಸಲ್ಪಟ್ಟು ಇಸ್ರಾ ಯೇಲಿನ ಮೇರೆಯಲ್ಲಿ ಬಾರದೆ ಇದ್ದರು. ಇದಲ್ಲದೆ ಸಮುವೇಲನು ಇದ್ದ ದಿವಸಗಳ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ಕೈ ಫಿಲಿಷ್ಟಿ ಯರಿಗೆ ವಿರೋಧ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ಫಿಲಿಷ್ಟಿಯರು ಇಸ್ರಾ ಯೇಲಿನಿಂದ ತೆಗೆದುಕೊಂಡಿದ್ದ ಎಕ್ರೋನ್‌ ಮೊದಲು ಗೊಂಡು ಗತ್‌ ವರೆಗೂ ಇರುವ ಪಟ್ಟಣಗಳು ಇಸ್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ಲಿಗೆ ತಿರಿಗಿ ಕೊಡಲ್ಪಟ್ಟವು. ಅವುಗಳ ಮೇರೆ ಗಳನ್ನು ಇಸ್ರಾಯೇಲ್ಯರು ಫಿಲಿಷ್ಟಿಯರ ಕೈಯಿಂದ ಬಿಡಿಸಿ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ಗೂ ಅಮೋರಿಯರಿಗೂ ಮಧ್ಯ ಸಮಾಧಾನ ಉಂಟ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ಲ್ಲದೆ ಸಮುವೇಲನು ತಾನು ಬದುಕಿದ ಎಲ್ಲಾ ದಿವಸಗಳಲ್ಲಿ ಇಸ್ರಾಯೇಲಿಗೆ ನ್ಯಾಯ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ಪ್ರತಿವರುಷ ಹೊರಟು ಬೇತೇಲ್‌ ಗಿಲ್ಗಾಲ್‌ ಮಿಚ್ಪೆಯನ್ನೂ ಸುತ್ತಿಕೊಂಡುಹೋಗಿ ಆ ಸ್ಥಳಗಳಲ್ಲಿ ಇಸ್ರಾಯೇ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ರಾಮಕ್ಕೆ ತಿರಿಗಿ ಬರುತ್ತಿದ್ದನು. ಯಾಕಂದರೆ ಅಲ್ಲಿ ಅವನ ಮನೆ ಇತ್ತು; ಅಲ್ಲಿ ಇಸ್ರಾಯೇಲಿಗೆ ನ್ಯಾಯ ತೀ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ನು; ಕರ್ತನಿಗೆ ಅಲ್ಲಿ ಒಂದು ಯಜ್ಞವೇದಿಯನ್ನು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2026-10-20T03:58:46Z</dcterms:created>
  <dcterms:modified xsi:type="dcterms:W3CDTF">2026-10-20T03:58:46Z</dcterms:modified>
  <dc:title>1 ಸಮುವೇಲನು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