
<file path=[Content_Types].xml><?xml version="1.0" encoding="utf-8"?>
<Types xmlns="http://schemas.openxmlformats.org/package/2006/content-types">
  <Default Extension="rels" ContentType="application/vnd.openxmlformats-package.relationships+xml"/>
  <Default Extension="xml" ContentType="application/xml"/>
  <Default Extension="svg" ContentType="image/svg+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notesSlides/notesSlide2.xml" ContentType="application/vnd.openxmlformats-officedocument.presentationml.notes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Override PartName="/ppt/notesSlides/notesSlide4.xml" ContentType="application/vnd.openxmlformats-officedocument.presentationml.notesSlide+xml"/>
  <Override PartName="/ppt/slides/slide5.xml" ContentType="application/vnd.openxmlformats-officedocument.presentationml.slide+xml"/>
  <Override PartName="/ppt/notesSlides/notesSlide5.xml" ContentType="application/vnd.openxmlformats-officedocument.presentationml.notesSlide+xml"/>
  <Override PartName="/ppt/slides/slide6.xml" ContentType="application/vnd.openxmlformats-officedocument.presentationml.slide+xml"/>
  <Override PartName="/ppt/notesSlides/notesSlide6.xml" ContentType="application/vnd.openxmlformats-officedocument.presentationml.notesSlide+xml"/>
  <Override PartName="/ppt/slides/slide7.xml" ContentType="application/vnd.openxmlformats-officedocument.presentationml.slide+xml"/>
  <Override PartName="/ppt/notesSlides/notesSlide7.xml" ContentType="application/vnd.openxmlformats-officedocument.presentationml.notesSlide+xml"/>
  <Override PartName="/ppt/slides/slide8.xml" ContentType="application/vnd.openxmlformats-officedocument.presentationml.slide+xml"/>
  <Override PartName="/ppt/notesSlides/notesSlide8.xml" ContentType="application/vnd.openxmlformats-officedocument.presentationml.notesSlide+xml"/>
  <Override PartName="/ppt/slides/slide9.xml" ContentType="application/vnd.openxmlformats-officedocument.presentationml.slide+xml"/>
  <Override PartName="/ppt/notesSlides/notesSlide9.xml" ContentType="application/vnd.openxmlformats-officedocument.presentationml.notesSlide+xml"/>
  <Override PartName="/ppt/slides/slide10.xml" ContentType="application/vnd.openxmlformats-officedocument.presentationml.slide+xml"/>
  <Override PartName="/ppt/notesSlides/notesSlide10.xml" ContentType="application/vnd.openxmlformats-officedocument.presentationml.notesSlide+xml"/>
  <Override PartName="/ppt/slides/slide11.xml" ContentType="application/vnd.openxmlformats-officedocument.presentationml.slide+xml"/>
  <Override PartName="/ppt/notesSlides/notesSlide11.xml" ContentType="application/vnd.openxmlformats-officedocument.presentationml.notesSlide+xml"/>
  <Override PartName="/ppt/slides/slide12.xml" ContentType="application/vnd.openxmlformats-officedocument.presentationml.slide+xml"/>
  <Override PartName="/ppt/notesSlides/notesSlide12.xml" ContentType="application/vnd.openxmlformats-officedocument.presentationml.notesSlide+xml"/>
  <Override PartName="/ppt/slides/slide13.xml" ContentType="application/vnd.openxmlformats-officedocument.presentationml.slide+xml"/>
  <Override PartName="/ppt/notesSlides/notesSlide13.xml" ContentType="application/vnd.openxmlformats-officedocument.presentationml.notesSlide+xml"/>
  <Override PartName="/ppt/slides/slide14.xml" ContentType="application/vnd.openxmlformats-officedocument.presentationml.slide+xml"/>
  <Override PartName="/ppt/notesSlides/notesSlide14.xml" ContentType="application/vnd.openxmlformats-officedocument.presentationml.notesSlide+xml"/>
  <Override PartName="/ppt/slides/slide15.xml" ContentType="application/vnd.openxmlformats-officedocument.presentationml.slide+xml"/>
  <Override PartName="/ppt/notesSlides/notesSlide15.xml" ContentType="application/vnd.openxmlformats-officedocument.presentationml.notesSlide+xml"/>
  <Override PartName="/ppt/slides/slide16.xml" ContentType="application/vnd.openxmlformats-officedocument.presentationml.slide+xml"/>
  <Override PartName="/ppt/notesSlides/notesSlide16.xml" ContentType="application/vnd.openxmlformats-officedocument.presentationml.notesSlide+xml"/>
  <Override PartName="/ppt/slides/slide17.xml" ContentType="application/vnd.openxmlformats-officedocument.presentationml.slide+xml"/>
  <Override PartName="/ppt/notesSlides/notesSlide17.xml" ContentType="application/vnd.openxmlformats-officedocument.presentationml.notesSlide+xml"/>
  <Override PartName="/ppt/slides/slide18.xml" ContentType="application/vnd.openxmlformats-officedocument.presentationml.slide+xml"/>
  <Override PartName="/ppt/notesSlides/notesSlide18.xml" ContentType="application/vnd.openxmlformats-officedocument.presentationml.notesSlide+xml"/>
  <Override PartName="/ppt/slides/slide19.xml" ContentType="application/vnd.openxmlformats-officedocument.presentationml.slide+xml"/>
  <Override PartName="/ppt/notesSlides/notesSlide19.xml" ContentType="application/vnd.openxmlformats-officedocument.presentationml.notesSlide+xml"/>
  <Override PartName="/ppt/slides/slide20.xml" ContentType="application/vnd.openxmlformats-officedocument.presentationml.slide+xml"/>
  <Override PartName="/ppt/notesSlides/notesSlide20.xml" ContentType="application/vnd.openxmlformats-officedocument.presentationml.notesSlide+xml"/>
  <Override PartName="/ppt/slides/slide21.xml" ContentType="application/vnd.openxmlformats-officedocument.presentationml.slide+xml"/>
  <Override PartName="/ppt/notesSlides/notesSlide21.xml" ContentType="application/vnd.openxmlformats-officedocument.presentationml.notesSlide+xml"/>
  <Override PartName="/ppt/slides/slide22.xml" ContentType="application/vnd.openxmlformats-officedocument.presentationml.slide+xml"/>
  <Override PartName="/ppt/notesSlides/notesSlide22.xml" ContentType="application/vnd.openxmlformats-officedocument.presentationml.notesSlide+xml"/>
  <Override PartName="/ppt/slides/slide23.xml" ContentType="application/vnd.openxmlformats-officedocument.presentationml.slide+xml"/>
  <Override PartName="/ppt/notesSlides/notesSlide23.xml" ContentType="application/vnd.openxmlformats-officedocument.presentationml.notesSlide+xml"/>
  <Override PartName="/ppt/slides/slide24.xml" ContentType="application/vnd.openxmlformats-officedocument.presentationml.slide+xml"/>
  <Override PartName="/ppt/notesSlides/notesSlide24.xml" ContentType="application/vnd.openxmlformats-officedocument.presentationml.notesSlide+xml"/>
  <Override PartName="/ppt/slides/slide25.xml" ContentType="application/vnd.openxmlformats-officedocument.presentationml.slide+xml"/>
  <Override PartName="/ppt/notesSlides/notesSlide25.xml" ContentType="application/vnd.openxmlformats-officedocument.presentationml.notesSlide+xml"/>
  <Override PartName="/ppt/slides/slide26.xml" ContentType="application/vnd.openxmlformats-officedocument.presentationml.slide+xml"/>
  <Override PartName="/ppt/notesSlides/notesSlide26.xml" ContentType="application/vnd.openxmlformats-officedocument.presentationml.notesSlide+xml"/>
  <Override PartName="/ppt/slides/slide27.xml" ContentType="application/vnd.openxmlformats-officedocument.presentationml.slide+xml"/>
  <Override PartName="/ppt/notesSlides/notesSlide27.xml" ContentType="application/vnd.openxmlformats-officedocument.presentationml.notesSlide+xml"/>
  <Override PartName="/ppt/slides/slide28.xml" ContentType="application/vnd.openxmlformats-officedocument.presentationml.slide+xml"/>
  <Override PartName="/ppt/notesSlides/notesSlide28.xml" ContentType="application/vnd.openxmlformats-officedocument.presentationml.notesSlide+xml"/>
  <Override PartName="/ppt/slides/slide29.xml" ContentType="application/vnd.openxmlformats-officedocument.presentationml.slide+xml"/>
  <Override PartName="/ppt/notesSlides/notesSlide29.xml" ContentType="application/vnd.openxmlformats-officedocument.presentationml.notesSlide+xml"/>
  <Override PartName="/ppt/slides/slide30.xml" ContentType="application/vnd.openxmlformats-officedocument.presentationml.slide+xml"/>
  <Override PartName="/ppt/notesSlides/notesSlide30.xml" ContentType="application/vnd.openxmlformats-officedocument.presentationml.notesSlide+xml"/>
  <Override PartName="/ppt/slides/slide31.xml" ContentType="application/vnd.openxmlformats-officedocument.presentationml.slide+xml"/>
  <Override PartName="/ppt/notesSlides/notesSlide31.xml" ContentType="application/vnd.openxmlformats-officedocument.presentationml.notesSlide+xml"/>
  <Override PartName="/ppt/slides/slide32.xml" ContentType="application/vnd.openxmlformats-officedocument.presentationml.slide+xml"/>
  <Override PartName="/ppt/notesSlides/notesSlide32.xml" ContentType="application/vnd.openxmlformats-officedocument.presentationml.notesSlide+xml"/>
  <Override PartName="/ppt/slides/slide33.xml" ContentType="application/vnd.openxmlformats-officedocument.presentationml.slide+xml"/>
  <Override PartName="/ppt/notesSlides/notesSlide33.xml" ContentType="application/vnd.openxmlformats-officedocument.presentationml.notes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presProps" Target="presProps.xml"/>
  <Relationship Id="rId37" Type="http://schemas.openxmlformats.org/officeDocument/2006/relationships/viewProps" Target="viewProps.xml"/>
  <Relationship Id="rId38" Type="http://schemas.openxmlformats.org/officeDocument/2006/relationships/tableStyles" Target="tableStyles.xml"/>
</Relationships>

</file>

<file path=ppt/notesSlides/notesSlide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 இஸ்ரவேல் புத்திரர் பட்டணங்களிலே குடியேறி, ஏழாம் மாதமான போது, ஜனங்கள் ஏகோபித்து எருசலேமிலே கூடினார்கள்.]]></a:t>
            </a:r>
          </a:p>
        </p:txBody>
      </p:sp>
    </p:spTree>
  </p:cSld>
</p:notes>
</file>

<file path=ppt/notesSlides/notesSlide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 இஸ்ரவேல் புத்திரர் பட்டணங்களிலே குடியேறி, ஏழாம் மாதமான போது, ஜனங்கள் ஏகோபித்து எருசலேமிலே கூடினார்கள்.]]></a:t>
            </a:r>
          </a:p>
        </p:txBody>
      </p:sp>
    </p:spTree>
  </p:cSld>
</p:notes>
</file>

<file path=ppt/notesSlides/notesSlide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 அப்பொழுது யோசதாக்கின் குமாரனாகிய யெசுவாவும, அவன் சகோதரராகிய ஆசாரியரும், செயல்த்தியேலின் குமாரனாகிய செருபாபேலும், அவன் சகோதரரும் எழும்பி, தேவனுடைய மனிதனாகிய மோசேயின் நியாயப்பிரமாணத்தில் எழுதியிருக்கிறபடி சர்வாங்க தகனங்களைப் பலியிடும்படிக்கு, இஸ்ரவேலுடைய தேவனின் பலிபீடத்தைக் கட்டினார்கள்.]]></a:t>
            </a:r>
          </a:p>
        </p:txBody>
      </p:sp>
    </p:spTree>
  </p:cSld>
</p:notes>
</file>

<file path=ppt/notesSlides/notesSlide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 அப்பொழுது யோசதாக்கின் குமாரனாகிய யெசுவாவும, அவன் சகோதரராகிய ஆசாரியரும், செயல்த்தியேலின் குமாரனாகிய செருபாபேலும், அவன் சகோதரரும் எழும்பி, தேவனுடைய மனிதனாகிய மோசேயின் நியாயப்பிரமாணத்தில் எழுதியிருக்கிறபடி சர்வாங்க தகனங்களைப் பலியிடும்படிக்கு, இஸ்ரவேலுடைய தேவனின் பலிபீடத்தைக் கட்டினார்கள்.]]></a:t>
            </a:r>
          </a:p>
        </p:txBody>
      </p:sp>
    </p:spTree>
  </p:cSld>
</p:notes>
</file>

<file path=ppt/notesSlides/notesSlide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 அப்பொழுது யோசதாக்கின் குமாரனாகிய யெசுவாவும, அவன் சகோதரராகிய ஆசாரியரும், செயல்த்தியேலின் குமாரனாகிய செருபாபேலும், அவன் சகோதரரும் எழும்பி, தேவனுடைய மனிதனாகிய மோசேயின் நியாயப்பிரமாணத்தில் எழுதியிருக்கிறபடி சர்வாங்க தகனங்களைப் பலியிடும்படிக்கு, இஸ்ரவேலுடைய தேவனின் பலிபீடத்தைக் கட்டினார்கள்.]]></a:t>
            </a:r>
          </a:p>
        </p:txBody>
      </p:sp>
    </p:spTree>
  </p:cSld>
</p:notes>
</file>

<file path=ppt/notesSlides/notesSlide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 அவர்கள் அத்தேசத்தின் ஜனங்களுக்குப் பயந்ததினால், பலிபீடத்தை அதின் ஆதாரங்களின்மேல் ஸ்தாபித்து, அதின்மேல் அவர்கள் கர்த்தருக்கு அந்திசந்தி சர்வாங்க தகனபலிகளைச் செலுத்தினார்கள்.]]></a:t>
            </a:r>
          </a:p>
        </p:txBody>
      </p:sp>
    </p:spTree>
  </p:cSld>
</p:notes>
</file>

<file path=ppt/notesSlides/notesSlide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 அவர்கள் அத்தேசத்தின் ஜனங்களுக்குப் பயந்ததினால், பலிபீடத்தை அதின் ஆதாரங்களின்மேல் ஸ்தாபித்து, அதின்மேல் அவர்கள் கர்த்தருக்கு அந்திசந்தி சர்வாங்க தகனபலிகளைச் செலுத்தினார்கள்.]]></a:t>
            </a:r>
          </a:p>
        </p:txBody>
      </p:sp>
    </p:spTree>
  </p:cSld>
</p:notes>
</file>

<file path=ppt/notesSlides/notesSlide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 எழுதியிருக்கிறபடியே அவர்கள் கூடாரப்பண்டிகையை ஆசரித்து, நித்திய நியமத்தின்படியும் அன்றாடகக் கணக்கின்படியும் ஒருநாளிலும் பலியிட்டார்கள்.]]></a:t>
            </a:r>
          </a:p>
        </p:txBody>
      </p:sp>
    </p:spTree>
  </p:cSld>
</p:notes>
</file>

<file path=ppt/notesSlides/notesSlide1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 எழுதியிருக்கிறபடியே அவர்கள் கூடாரப்பண்டிகையை ஆசரித்து, நித்திய நியமத்தின்படியும் அன்றாடகக் கணக்கின்படியும் ஒருநாளிலும் பலியிட்டார்கள்.]]></a:t>
            </a:r>
          </a:p>
        </p:txBody>
      </p:sp>
    </p:spTree>
  </p:cSld>
</p:notes>
</file>

<file path=ppt/notesSlides/notesSlide1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5. அதற்குப்பின்பு நித்தமும், மாதப்பிறப்புகளிலும், கர்த்தருடைய சகல பரிசுத்த பண்டிகைகளிலும் செலுத்தும் சர்வாங்க தகனபலியையும், கர்த்தருக்கு அவரவர் செலுத்தும் உற்சாகபலியையும் செலுத்தினார்கள்.]]></a:t>
            </a:r>
          </a:p>
        </p:txBody>
      </p:sp>
    </p:spTree>
  </p:cSld>
</p:notes>
</file>

<file path=ppt/notesSlides/notesSlide1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5. அதற்குப்பின்பு நித்தமும், மாதப்பிறப்புகளிலும், கர்த்தருடைய சகல பரிசுத்த பண்டிகைகளிலும் செலுத்தும் சர்வாங்க தகனபலியையும், கர்த்தருக்கு அவரவர் செலுத்தும் உற்சாகபலியையும் செலுத்தினார்கள்.]]></a:t>
            </a:r>
          </a:p>
        </p:txBody>
      </p:sp>
    </p:spTree>
  </p:cSld>
</p:notes>
</file>

<file path=ppt/notesSlides/notesSlide1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6. ஏழாம் மாதம் முதல்தேதியில் கர்த்தருக்குச் சர்வாங்க தகனபலிகளைச் செலுத்தத் தொடங்கினார்கள்; ஆனாலும் கர்த்தருடைய ஆலயத்தின் அஸ்திபாரம் இன்னும் போடப்படவில்லை.]]></a:t>
            </a:r>
          </a:p>
        </p:txBody>
      </p:sp>
    </p:spTree>
  </p:cSld>
</p:notes>
</file>

<file path=ppt/notesSlides/notesSlide1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6. ஏழாம் மாதம் முதல்தேதியில் கர்த்தருக்குச் சர்வாங்க தகனபலிகளைச் செலுத்தத் தொடங்கினார்கள்; ஆனாலும் கர்த்தருடைய ஆலயத்தின் அஸ்திபாரம் இன்னும் போடப்படவில்லை.]]></a:t>
            </a:r>
          </a:p>
        </p:txBody>
      </p:sp>
    </p:spTree>
  </p:cSld>
</p:notes>
</file>

<file path=ppt/notesSlides/notesSlide1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7. அப்பொழுது பெர்சியாவின் ராஜாவாகிய கோரேஸ் தங்களுக்குப் பிறப்பித்த உத்தரவின்படியே அவர்கள் கல்தச்சருக்கும் தச்சருக்கும் பணத்தையும், லீபனோனிலிருந்து கேதுருமரங்களைச் சமுத்திரவழியாய் யோபாமட்டும் கொண்டுவரச் சீதோனியருக்கும் தீரியருக்கும் போஜனபானத்தையும் எண்ணெயையும் கொடுத்தார்கள்.]]></a:t>
            </a:r>
          </a:p>
        </p:txBody>
      </p:sp>
    </p:spTree>
  </p:cSld>
</p:notes>
</file>

<file path=ppt/notesSlides/notesSlide1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7. அப்பொழுது பெர்சியாவின் ராஜாவாகிய கோரேஸ் தங்களுக்குப் பிறப்பித்த உத்தரவின்படியே அவர்கள் கல்தச்சருக்கும் தச்சருக்கும் பணத்தையும், லீபனோனிலிருந்து கேதுருமரங்களைச் சமுத்திரவழியாய் யோபாமட்டும் கொண்டுவரச் சீதோனியருக்கும் தீரியருக்கும் போஜனபானத்தையும் எண்ணெயையும் கொடுத்தார்கள்.]]></a:t>
            </a:r>
          </a:p>
        </p:txBody>
      </p:sp>
    </p:spTree>
  </p:cSld>
</p:notes>
</file>

<file path=ppt/notesSlides/notesSlide1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7. அப்பொழுது பெர்சியாவின் ராஜாவாகிய கோரேஸ் தங்களுக்குப் பிறப்பித்த உத்தரவின்படியே அவர்கள் கல்தச்சருக்கும் தச்சருக்கும் பணத்தையும், லீபனோனிலிருந்து கேதுருமரங்களைச் சமுத்திரவழியாய் யோபாமட்டும் கொண்டுவரச் சீதோனியருக்கும் தீரியருக்கும் போஜனபானத்தையும் எண்ணெயையும் கொடுத்தார்கள்.]]></a:t>
            </a:r>
          </a:p>
        </p:txBody>
      </p:sp>
    </p:spTree>
  </p:cSld>
</p:notes>
</file>

<file path=ppt/notesSlides/notesSlide1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8. அவர்கள் எருசலேமிலுள்ள தேவனுடைய ஆலயத்திற்கு வந்த இரண்டாம் வருஷம் இரண்டாம் மாதத்திலே, செயல்த்தியேலின் குமாரனாகிய செருபாபேலும், யோசதாக்கின் குமாரனாகிய யெசுவாவும், மற்றுமுள்ள அவர்கள் சகோதரராகிய ஆசாரியரும் லேவியரும் சிறையிருப்பிலிருந்து எருசலேமுக்கு வந்த அனைவரும், ஆரம்பஞ்செய்து, இருபதுவயதுமுதல் அதற்குமேற்பட்ட லேவியரைக் கர்த்தருடைய ஆலயத்தின் வேலையை நடத்தும்படி வைத்தார்கள்.]]></a:t>
            </a:r>
          </a:p>
        </p:txBody>
      </p:sp>
    </p:spTree>
  </p:cSld>
</p:notes>
</file>

<file path=ppt/notesSlides/notesSlide1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8. அவர்கள் எருசலேமிலுள்ள தேவனுடைய ஆலயத்திற்கு வந்த இரண்டாம் வருஷம் இரண்டாம் மாதத்திலே, செயல்த்தியேலின் குமாரனாகிய செருபாபேலும், யோசதாக்கின் குமாரனாகிய யெசுவாவும், மற்றுமுள்ள அவர்கள் சகோதரராகிய ஆசாரியரும் லேவியரும் சிறையிருப்பிலிருந்து எருசலேமுக்கு வந்த அனைவரும், ஆரம்பஞ்செய்து, இருபதுவயதுமுதல் அதற்குமேற்பட்ட லேவியரைக் கர்த்தருடைய ஆலயத்தின் வேலையை நடத்தும்படி வைத்தார்கள்.]]></a:t>
            </a:r>
          </a:p>
        </p:txBody>
      </p:sp>
    </p:spTree>
  </p:cSld>
</p:notes>
</file>

<file path=ppt/notesSlides/notesSlide2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8. அவர்கள் எருசலேமிலுள்ள தேவனுடைய ஆலயத்திற்கு வந்த இரண்டாம் வருஷம் இரண்டாம் மாதத்திலே, செயல்த்தியேலின் குமாரனாகிய செருபாபேலும், யோசதாக்கின் குமாரனாகிய யெசுவாவும், மற்றுமுள்ள அவர்கள் சகோதரராகிய ஆசாரியரும் லேவியரும் சிறையிருப்பிலிருந்து எருசலேமுக்கு வந்த அனைவரும், ஆரம்பஞ்செய்து, இருபதுவயதுமுதல் அதற்குமேற்பட்ட லேவியரைக் கர்த்தருடைய ஆலயத்தின் வேலையை நடத்தும்படி வைத்தார்கள்.]]></a:t>
            </a:r>
          </a:p>
        </p:txBody>
      </p:sp>
    </p:spTree>
  </p:cSld>
</p:notes>
</file>

<file path=ppt/notesSlides/notesSlide2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9. அப்படியே தேவனுடைய ஆலயத்தின் வேலையைச் செய்கிறவர்களை நடத்தும்படி யெசுவாவும் அவன் குமாரரும் சகோதரரும், கத்மியேலும் அவன் குமாரரும், யூதாவின் குமாரரும், எனாதாத்தின் குமாரரும், அவர்கள் சகோதரராகிய லேவியரும் ஒருமனப்பட்டு நின்றார்கள்.]]></a:t>
            </a:r>
          </a:p>
        </p:txBody>
      </p:sp>
    </p:spTree>
  </p:cSld>
</p:notes>
</file>

<file path=ppt/notesSlides/notesSlide2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9. அப்படியே தேவனுடைய ஆலயத்தின் வேலையைச் செய்கிறவர்களை நடத்தும்படி யெசுவாவும் அவன் குமாரரும் சகோதரரும், கத்மியேலும் அவன் குமாரரும், யூதாவின் குமாரரும், எனாதாத்தின் குமாரரும், அவர்கள் சகோதரராகிய லேவியரும் ஒருமனப்பட்டு நின்றார்கள்.]]></a:t>
            </a:r>
          </a:p>
        </p:txBody>
      </p:sp>
    </p:spTree>
  </p:cSld>
</p:notes>
</file>

<file path=ppt/notesSlides/notesSlide2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0. சிற்பாசாரிகள் கர்த்தருடைய ஆலயத்திற்கு அஸ்திபராம் போடுகிறபோது, இஸ்ரவேல் ராஜாவாகிய தாவீதுடைய கட்டளையின்படியே, கர்த்தரைத் துதிக்கும்படிக்கு, வஸ்திரங்கள் தரிக்கப்பட்டு, பூரிகைகளை ஊதுகிற ஆசாரியரையும், தாளங்களைக் கொட்டுகிற ஆசாபின் குமாரராகிய லேவியரையும் நிறுத்தினார்கள்.]]></a:t>
            </a:r>
          </a:p>
        </p:txBody>
      </p:sp>
    </p:spTree>
  </p:cSld>
</p:notes>
</file>

<file path=ppt/notesSlides/notesSlide2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0. சிற்பாசாரிகள் கர்த்தருடைய ஆலயத்திற்கு அஸ்திபராம் போடுகிறபோது, இஸ்ரவேல் ராஜாவாகிய தாவீதுடைய கட்டளையின்படியே, கர்த்தரைத் துதிக்கும்படிக்கு, வஸ்திரங்கள் தரிக்கப்பட்டு, பூரிகைகளை ஊதுகிற ஆசாரியரையும், தாளங்களைக் கொட்டுகிற ஆசாபின் குமாரராகிய லேவியரையும் நிறுத்தினார்கள்.]]></a:t>
            </a:r>
          </a:p>
        </p:txBody>
      </p:sp>
    </p:spTree>
  </p:cSld>
</p:notes>
</file>

<file path=ppt/notesSlides/notesSlide2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0. சிற்பாசாரிகள் கர்த்தருடைய ஆலயத்திற்கு அஸ்திபராம் போடுகிறபோது, இஸ்ரவேல் ராஜாவாகிய தாவீதுடைய கட்டளையின்படியே, கர்த்தரைத் துதிக்கும்படிக்கு, வஸ்திரங்கள் தரிக்கப்பட்டு, பூரிகைகளை ஊதுகிற ஆசாரியரையும், தாளங்களைக் கொட்டுகிற ஆசாபின் குமாரராகிய லேவியரையும் நிறுத்தினார்கள்.]]></a:t>
            </a:r>
          </a:p>
        </p:txBody>
      </p:sp>
    </p:spTree>
  </p:cSld>
</p:notes>
</file>

<file path=ppt/notesSlides/notesSlide2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1. கர்த்தர் நல்லவர், இஸ்ரவேலின்மேல் அவருடைய கிருபை என்றுமுள்ளது என்று அவரைப் புகழ்ந்து துதிக்கையில், மாறிமாறிப் பாடினார்கள்; கர்த்தரைத் துதிக்கையில், ஜனங்களெல்லாரும் கர்த்தருடைய ஆலயத்தின் அஸ்திபாரம் போடப்படுகிறதினிமித்தம் மகா கெம்பீரமாய் ஆரவாரித்தார்கள்.]]></a:t>
            </a:r>
          </a:p>
        </p:txBody>
      </p:sp>
    </p:spTree>
  </p:cSld>
</p:notes>
</file>

<file path=ppt/notesSlides/notesSlide2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1. கர்த்தர் நல்லவர், இஸ்ரவேலின்மேல் அவருடைய கிருபை என்றுமுள்ளது என்று அவரைப் புகழ்ந்து துதிக்கையில், மாறிமாறிப் பாடினார்கள்; கர்த்தரைத் துதிக்கையில், ஜனங்களெல்லாரும் கர்த்தருடைய ஆலயத்தின் அஸ்திபாரம் போடப்படுகிறதினிமித்தம் மகா கெம்பீரமாய் ஆரவாரித்தார்கள்.]]></a:t>
            </a:r>
          </a:p>
        </p:txBody>
      </p:sp>
    </p:spTree>
  </p:cSld>
</p:notes>
</file>

<file path=ppt/notesSlides/notesSlide2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1. கர்த்தர் நல்லவர், இஸ்ரவேலின்மேல் அவருடைய கிருபை என்றுமுள்ளது என்று அவரைப் புகழ்ந்து துதிக்கையில், மாறிமாறிப் பாடினார்கள்; கர்த்தரைத் துதிக்கையில், ஜனங்களெல்லாரும் கர்த்தருடைய ஆலயத்தின் அஸ்திபாரம் போடப்படுகிறதினிமித்தம் மகா கெம்பீரமாய் ஆரவாரித்தார்கள்.]]></a:t>
            </a:r>
          </a:p>
        </p:txBody>
      </p:sp>
    </p:spTree>
  </p:cSld>
</p:notes>
</file>

<file path=ppt/notesSlides/notesSlide2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2. முந்தின ஆலயத்தைக் கண்டிருந்த முதிர்வயதான ஆசாரியரிலும், லேவியரிலும், பிதாக்கள் வம்சங்களின் தலைவரிலும் அநேகர் இந்த ஆலயத்துக்குத் தங்கள் கண்களுக்கு முன்பாக அஸ்திபாரம் போடப்படுகிறதைக் கண்டபோது, மகா சத்தமிட்டு அழுதார்கள்; வேறே அநேகம்பேரோ கெம்பீர சந்தோஷமாய் ஆர்ப்பரித்தார்கள்.]]></a:t>
            </a:r>
          </a:p>
        </p:txBody>
      </p:sp>
    </p:spTree>
  </p:cSld>
</p:notes>
</file>

<file path=ppt/notesSlides/notesSlide3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2. முந்தின ஆலயத்தைக் கண்டிருந்த முதிர்வயதான ஆசாரியரிலும், லேவியரிலும், பிதாக்கள் வம்சங்களின் தலைவரிலும் அநேகர் இந்த ஆலயத்துக்குத் தங்கள் கண்களுக்கு முன்பாக அஸ்திபாரம் போடப்படுகிறதைக் கண்டபோது, மகா சத்தமிட்டு அழுதார்கள்; வேறே அநேகம்பேரோ கெம்பீர சந்தோஷமாய் ஆர்ப்பரித்தார்கள்.]]></a:t>
            </a:r>
          </a:p>
        </p:txBody>
      </p:sp>
    </p:spTree>
  </p:cSld>
</p:notes>
</file>

<file path=ppt/notesSlides/notesSlide3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3. ஜனங்கள் மகா கெம்பீரமாய் ஆர்ப்பரிக்கிறதினால் அவர்கள் சத்தம் வெகுதூரம் கேட்கப்பட்டது; ஆனாலும் சந்தோஷ ஆரவாரத்தின் சத்தம் இன்னதென்றும், ஜனங்களுடைய அழுகையின் சத்தம் இன்னதென்றும் பகுத்தறியக் கூடாதிருந்தது.]]></a:t>
            </a:r>
          </a:p>
        </p:txBody>
      </p:sp>
    </p:spTree>
  </p:cSld>
</p:notes>
</file>

<file path=ppt/notesSlides/notesSlide3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3. ஜனங்கள் மகா கெம்பீரமாய் ஆர்ப்பரிக்கிறதினால் அவர்கள் சத்தம் வெகுதூரம் கேட்கப்பட்டது; ஆனாலும் சந்தோஷ ஆரவாரத்தின் சத்தம் இன்னதென்றும், ஜனங்களுடைய அழுகையின் சத்தம் இன்னதென்றும் பகுத்தறியக் கூடாதிருந்தது.]]></a:t>
            </a:r>
          </a:p>
        </p:txBody>
      </p:sp>
    </p:spTree>
  </p:cSld>
</p:notes>
</file>

<file path=ppt/notesSlides/notesSlide3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3. ஜனங்கள் மகா கெம்பீரமாய் ஆர்ப்பரிக்கிறதினால் அவர்கள் சத்தம் வெகுதூரம் கேட்கப்பட்டது; ஆனாலும் சந்தோஷ ஆரவாரத்தின் சத்தம் இன்னதென்றும், ஜனங்களுடைய அழுகையின் சத்தம் இன்னதென்றும் பகுத்தறியக் கூடாதிருந்தது.]]></a:t>
            </a:r>
          </a:p>
        </p:txBody>
      </p:sp>
    </p:spTree>
  </p:cSld>
</p:note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1577878" r:id="rId1"/>
  </p:sldLayoutIdLst>
  <p:txStyles>
    <p:titleStyle>
      <a:lvl1pPr algn="ctr">
        <a:defRPr sz="4400" kern="1200">
          <a:solidFill>
            <a:schemeClr val="lt1"/>
          </a:solidFill>
        </a:defRPr>
      </a:lvl1pPr>
      <a:extLst/>
    </p:titleStyle>
    <p:bodyStyle>
      <a:lvl1pPr algn="ctr" indent="-342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7.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8.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9.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0.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2.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3.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4.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5.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6.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7.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8.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9.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0.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2.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3.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4.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5.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6.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7.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8.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9.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0.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2.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3.xm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9144000" cy="5143500"/>
          <a:chOff x="0" y="0"/>
          <a:chExt cx="9144000" cy="5143500"/>
        </a:xfrm>
      </p:grpSpPr>
      <p:sp>
        <p:nvSpPr>
          <p:cNvPr id="2" name=""/>
          <p:cNvSpPr txBox="1"/>
          <p:nvPr/>
        </p:nvSpPr>
        <p:spPr>
          <a:xfrm>
            <a:off x="0" y="0"/>
            <a:ext cx="9144000" cy="5143500"/>
          </a:xfrm>
          <a:prstGeom prst="rect">
            <a:avLst/>
          </a:prstGeom>
          <a:noFill/>
        </p:spPr>
        <p:txBody>
          <a:bodyPr anchor="ctr" anchorCtr="0" rtlCol="0" vert="horz" bIns="45720" lIns="91440" rIns="91440" tIns="45720">
            <a:spAutoFit/>
          </a:bodyPr>
          <a:lstStyle/>
          <a:p>
            <a:pPr algn="ctr" rtl="0" fontAlgn="ctr" marL="0" marR="0" indent="0" lvl="0">
              <a:lnSpc>
                <a:spcPct val="100000"/>
              </a:lnSpc>
              <a:spcBef>
                <a:spcPts val="0"/>
              </a:spcBef>
              <a:spcAft>
                <a:spcPts val="0"/>
              </a:spcAft>
            </a:pPr>
            <a:r>
              <a:rPr lang="en-US" b="1" strike="noStrike" sz="6000" spc="0" u="none" cap="none">
                <a:solidFill>
                  <a:srgbClr val="000000">
                    <a:alpha val="100000"/>
                  </a:srgbClr>
                </a:solidFill>
                <a:latin typeface="Roboto"/>
              </a:rPr>
              <a:t><![CDATA[ಎಜ್ರನು : 3]]></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 ಏಳನೇ ತಿಂಗಳು ಬಂದ ತರುವಾಯ ಇಸ್ರಾಯೇಲ್‌ ಮಕ್ಕಳು ಪಟ್ಟಣಗಳಲ್ಲಿ ಇರುವಾಗ ಜನರು ಒಬ್ಬ ಮನುಷ್ಯನೇ ಎಂಬಂ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ಎಜ್ರನು : 3]]></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ಯೆರೂಸಲೇಮಿನಲ್ಲಿ ಕೂಡಿಕೊಂಡ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ಎಜ್ರನು : 3]]></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 ಆಗ ಯೋಚಾದಾಕನ ಮಗನಾದ ಯೇಷೂವನೂ ಅವನ ಸಹೋದರರಾದ ಯಾಜಕರೂ ಶೆಯಲ್ತೀಯೇಲನ ಮಗನಾದ ಜೆರುಬ್ಬಾಬೆಲನೂ ಅವನ ಸಹೋದರರೂ ಎದ್ದು]]></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ಎಜ್ರನು : 3]]></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ದೇವರ ಮನುಷ್ಯನಾದ ಮೋಶೆಯ ನ್ಯಾಯ ಪ್ರಮಾಣದಲ್ಲಿ ಬರೆದಿರುವ ಹಾಗೆ ದಹನಬಲಿಗಳನ್ನು ಅರ್ಪಿಸುವದಕ್ಕೆ ಇಸ್ರಾಯೇಲ್‌ ದೇವ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ಎಜ್ರನು : 3]]></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ಬಲಿಪೀಠವನ್ನು ಕಟ್ಟಿಸಿದ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ಎಜ್ರನು : 3]]></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3. ಬಲಿಪೀಠವನ್ನು ಅದರ ಅಧಾರಗಳ ಮೇಲೆ ಇಟ್ಟರು; ಯಾಕಂದರೆ ಆ ದೇಶದ ಜನರಿ ಗೋಸ್ಕರ ಅವರಿಗೆ ಹೆದರಿಕೆ ಇತ್ತು. ಅವರು ಅದ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ಎಜ್ರನು : 3]]></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ಮೇಲೆ ದಹನಬಲಿಗಳನ್ನು ಉದಯದಲ್ಲಿಯೂ ಸಾಯ ಂಕಾಲದಲ್ಲಿಯೂ ಅರ್ಪಿಸಿದ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ಎಜ್ರನು : 3]]></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4. ಇದಲ್ಲದೆ ಬರೆ ಯಲ್ಪಟ್ಟ ಹಾಗೆಯೇ ಅವರು ಪರ್ಣಶಾಲೆಗಳ ಹಬ್ಬ ವನ್ನು ಆಚರಿಸಿ ಪ್ರತಿದಿನದ ಕಾರ್ಯಕ್ಕೆ ತಕ್ಕ ನೇಮಕದ ಹಾಗೆ]]></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ಎಜ್ರನು : 3]]></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ಲೆಕ್ಕದಿಂದ ದಿನದಿನದ ದಹನಬಲಿ ಗಳನ್ನು ಅರ್ಪಿಸಿದ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ಎಜ್ರನು : 3]]></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5. ಅದರ ತರುವಾಯ ಅವರು ನಿತ್ಯವು ತಿಂಗಳ ಮೊದಲನೇ ದಿನದಲ್ಲಿಯೂ ಕರ್ತನ ಎಲ್ಲಾ ಪರಿಶುದ್ಧ ಹಬ್ಬಗಳಲ್ಲಿಯೂ ಅರ್ಪಿಸುವ]]></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ಎಜ್ರನು : 3]]></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ದಹನಬಲಿಯನ್ನು ಅವನವನು ಕರ್ತನಿಗೆ ಅರ್ಪಿ ಸುವ ಉಚಿತಾರ್ಥವಾದ ಬಲಿಯನ್ನು ಅರ್ಪಿಸಿದ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ಎಜ್ರನು : 3]]></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6. ಏಳನೇಯ ತಿಂಗಳಿನ ಮೊದಲನೇ ದಿವಸದಲ್ಲಿ ಕರ್ತ ನಿಗೆ ದಹನಬಲಿಗಳನ್ನು ಅರ್ಪಿಸಲು ಪ್ರಾರಂಭಿಸಿದರು. ಆದರೆ ಕರ್ತನ ಮಂದಿರದ]]></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ಎಜ್ರನು : 3]]></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ಅಸ್ತಿವಾರವು ಇನ್ನೂ ಹಾಕಲ್ಪಟ್ಟಿರಲಿಲ್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ಎಜ್ರನು : 3]]></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7. ಇದಲ್ಲದೆ ಅವರು ಕಲ್ಲುಕುಟಿಕರಿಗೂ ಬಡಗಿಯ ವರಿಗೂ ಹಣವನ್ನು ಕೊಟ್ಟು ಪಾರಸಿಯ ಅರಸನಾದ ಕೋರೆಷನಿಂದ ಹೊಂದಿದ ಅಪ್ಪಣೆಯ]]></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ಎಜ್ರನು : 3]]></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ಪ್ರಕಾರ ಲೆಬನೋನಿನಿಂದ ಯೊಪ್ಪದ ಸಮುದ್ರದ ಮಟ್ಟಿಗೂ ದೇವದಾರು ಮರಗಳನ್ನು ತಕ್ಕೊಂಡು ಬರಲು ಚೀದೋ ನ್ಯರಿಗೂ ತೂರ್ಯರಿಗೂ ಅನ್ನ]]></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ಎಜ್ರನು : 3]]></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ಪಾನಗಳನ್ನೂ ಎಣ್ಣೆ ಯನ್ನೂ ಕೊಟ್ಟನು.]]></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ಎಜ್ರನು : 3]]></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8. ಅವರು ಯೆರೂಸಲೇಮಿನಲ್ಲಿದ್ದ ದೇವರ ಆಲಯಕ್ಕೆ ಬಂದ ಎರಡನೇ ವರುಷದ ಎರ ಡನೇ ತಿಂಗಳಲ್ಲಿ ಶೆಯಲ್ತಿಯೇಲನ ಮಗನಾದ ಜೆರುಬ್ಬಾ]]></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ಎಜ್ರನು : 3]]></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ಬೆಲನೂ ಯೋಚಾದಾಕನ ಮಗನಾದ ಯೇಷೂ ವನೂ ಉಳಿದ ಅವರ ಸಹೋದರರಾದ ಯಾಜಕರೂ ಲೇವಿಯರೂ ಸೆರೆಯಿಂದ ಯೆರೂಸಲೇಮಿಗೆ ಬಂದ ಎಲ್ಲ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ಎಜ್ರನು : 3]]></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ಪ್ರಾರಂಭಿಸಿ ಇಪ್ಪತ್ತು ವರುಷ ಪ್ರಾಯಕ್ಕೆ ಹೆಚ್ಚಿದ ಲೇವಿಯರನ್ನು ಕರ್ತನ ಆಲಯದ ಕೆಲಸ ನಡಿಸುವದಕ್ಕೆ ಇಟ್ಟ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ಎಜ್ರನು : 3]]></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9. ಆಗ ಯೇಷೂವನೂ ಅವನ ಮಕ್ಕಳೂ ಅವನ ಸಹೋದರರೂ ಕದ್ಮೀಯೇಲನೂ ಅವನ ಮಕ್ಕಳೂ ಯೆಹೂದನ ಮಕ್ಕಳೂ ಹೇನಾದಾ ದನ ಮಕ್ಕಳೂ ಅವರ ಮಕ್ಕ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ಎಜ್ರನು : 3]]></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ಅವರ ಸಹೋದರ ರಾದ ಲೇವಿಯರೂ ದೇವರ ಆಲಯದಲ್ಲಿರುವ ಕೆಲಸ ದವರನ್ನು ನಡಿಸಲು ಎದ್ದು ನಿಂತ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ಎಜ್ರನು : 3]]></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0. ಕಟ್ಟುವವರು ಕರ್ತನ ಮಂದಿರಕ್ಕೆ ಅಸ್ತಿವಾರ ಹಾಕುವಾಗ ಇಸ್ರಾ ಯೇಲಿನ ಅರಸನಾದ ದಾವೀದನ ಕಟ್ಟಳೆಯ ಪ್ರಕಾರ ಕರ್ತನನ್ನು]]></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ಎಜ್ರನು : 3]]></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ಸ್ತುತಿಸುವದಕ್ಕೆ ವಸ್ತ್ರಗಳನ್ನು ಧರಿಸಿಕೊಂಡವ ರಾಗಿ ತುತೂರಿಗಳನ್ನೂದುವ ಯಾಜಕರನ್ನೂ ತಾಳಗ ಳನ್ನು ಬಡಿಯುವ ಆಸಾಫನ]]></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ಎಜ್ರನು : 3]]></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ಮಕ್ಕಳಾದ ಲೇವಿಯರನ್ನೂ ಇಟ್ಟ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ಎಜ್ರನು : 3]]></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1. ಆಗ ಅವರು ಕರ್ತನನ್ನು ಕೊಂಡಾಡಿ ಹೊಗಳಿ ಆತನು ಒಳ್ಳೆಯವನೆಂದೂ ಆತನ ಕೃಪೆಯು ಯುಗಯುಗಕ್ಕೂ ಇಸ್ರಾಯೇಲಿನ ಮೇಲೆ ಉಂಟೆಂದೂ]]></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ಎಜ್ರನು : 3]]></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ಪರಸ್ಪರವಾಗಿ ಹಾಡಿದರು. ಅವರು ಕರ್ತನನ್ನು ಹೊಗ ಳಿದಾಗ ಕರ್ತನ ಮಂದಿರದ ಅಸ್ತಿವಾರವನ್ನು ಹಾಕುವ ನಿಮಿತ್ತ ಜನರೆಲ್ಲ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ಎಜ್ರನು : 3]]></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ಮಹಾಧ್ವನಿಯಿಂದ ಆರ್ಭಟಿಸಿ ದ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ಎಜ್ರನು : 3]]></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2. ಮೊದಲಿನ ಮಂದಿರವನ್ನು ನೋಡಿದ್ದ ವೃದ್ಧ ರಾದ ಯಾಜಕರಲ್ಲಿಯೂ ಲೇವಿಯರಲ್ಲಿಯೂ ತಂದೆ ಗಳ ಪ್ರಮುಖರಲ್ಲಿಯೂ ಅನೇಕರು ಈ]]></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ಎಜ್ರನು : 3]]></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ಮಂದಿರದ ಅಸ್ತಿವಾರವನ್ನು ತಮ್ಮ ದೃಷ್ಟಿಯ ಮುಂದೆ ಹಾಕುತ್ತಿರು ವಾಗ ದೊಡ್ಡ ಶಬ್ದದಿಂದ ಅತ್ತ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ಎಜ್ರನು : 3]]></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3. ಆದರೆ ಅನೇ ಕರು ಸಂತೋಷದಿಂದ ಶಬ್ದವನ್ನೆತ್ತಿ ಆರ್ಭಟಿಸಿದರು. ಆದಕಾರಣ ಸಂತೋಷದಿಂದ ಆರ್ಭಟಿಸಿದ ಶಬ್ದ ಯಾವದೋ ಜನ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ಎಜ್ರನು : 3]]></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ಅಳುವಿಕೆಯ ಶಬ್ದ ಯಾವುದೋ ಎಂದು ಜನರು ತಿಳಿಯಲಾರದಾಗಿತ್ತು. ಜನರು ಮಹಾ ಧ್ವನಿಯಾಗಿ ಆರ್ಭಟಿಸಿದ್ದರಿಂದ ಅವರ ಶಬ್ದವು ದೂರದ]]></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ಎಜ್ರನು : 3]]></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ವರೆಗೆ ಕೇಳಲ್ಪಟ್ಟಿತ್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ಎಜ್ರನು : 3]]></a:t>
            </a:r>
          </a:p>
        </p:txBody>
      </p:sp>
    </p:spTree>
  </p:cSld>
  <p:clrMapOvr>
    <a:masterClrMapping/>
  </p:clrMapOvr>
</p:sld>
</file>

<file path=ppt/theme/theme1.xml><?xml version="1.0" encoding="utf-8"?>
<a:theme xmlns:a="http://schemas.openxmlformats.org/drawingml/2006/main" name="Theme60">
  <a:themeElements>
    <a:clrScheme name="Theme60">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60">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60">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000"/>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000"/>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b="180000" l="50000" r="50000" t="-80000"/>
          </a:path>
        </a:gradFill>
        <a:gradFill rotWithShape="1">
          <a:gsLst>
            <a:gs pos="0">
              <a:schemeClr val="phClr">
                <a:tint val="80000"/>
                <a:satMod val="300000"/>
              </a:schemeClr>
            </a:gs>
            <a:gs pos="100000">
              <a:schemeClr val="phClr">
                <a:shade val="30000"/>
                <a:satMod val="200000"/>
              </a:schemeClr>
            </a:gs>
          </a:gsLst>
          <a:path path="circle">
            <a:fillToRect b="50000" l="50000" r="50000" t="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33</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Unknown Company</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Unknown Creator</dc:creator>
  <cp:lastModifiedBy>Unknown Creator</cp:lastModifiedBy>
  <dcterms:created xsi:type="dcterms:W3CDTF">2026-10-21T05:46:45Z</dcterms:created>
  <dcterms:modified xsi:type="dcterms:W3CDTF">2026-10-21T05:46:45Z</dcterms:modified>
  <dc:title>ಎಜ್ರನು : 3</dc:title>
  <dc:description/>
  <dc:subject/>
  <cp:keywords/>
  <cp:category/>
  <cp:revision/>
  <cp:contentStatus/>
</cp:coreProperties>
</file>

<file path=docProps/custom.xml><?xml version="1.0" encoding="utf-8"?>
<Properties xmlns="http://schemas.openxmlformats.org/officeDocument/2006/custom-properties" xmlns:vt="http://schemas.openxmlformats.org/officeDocument/2006/docPropsVTypes"/>
</file>