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ஆகாரத்தைத் தண்ணீர்கள்மேல் போடு; அநேக நாட்களுக்குப் பின்பு அதின் பலனைக் காண்ப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ழுபேருக்கும் எட்டுபேருக்கும் பங்கிட்டுக்கொடு; பூமியின்மேல் என்ன ஆபத்து நேரிடுமோ உனக்குத் தெரிய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கங்கள் நிறைந்திருந்தால் மழையைப் பூமியின்மேல் பொழியும்; மரமானது தெற்கே விழுந்தாலும் வடக்கே விழுந்தாலும், விழுந்த இடத்திலேயே மரம் கிட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கங்கள் நிறைந்திருந்தால் மழையைப் பூமியின்மேல் பொழியும்; மரமானது தெற்கே விழுந்தாலும் வடக்கே விழுந்தாலும், விழுந்த இடத்திலேயே மரம் கிட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ற்றைக் கவனிக்கிறவன் விதைக்கமாட்டான்; மேகங்களை நோக்குகிறவன் அறுக்கமா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வியின் வழி இன்னதென்றும், கர்ப்பவதியின் வயிற்றில் எலும்புகள் உருவாகும் விதம் இன்னதென்றும் நீ அறியாதிருக்கிறதுபோலவே, எல்லாவற்றையும் செய்கிற தேவனுடைய செயல்களையும் நீ அறிய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வியின் வழி இன்னதென்றும், கர்ப்பவதியின் வயிற்றில் எலும்புகள் உருவாகும் விதம் இன்னதென்றும் நீ அறியாதிருக்கிறதுபோலவே, எல்லாவற்றையும் செய்கிற தேவனுடைய செயல்களையும் நீ அறிய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ையிலே உன் விதையை விதை; மாலையிலே உன் கையை நெகிழவிடாதே; அதுவோ, இதுவோ, எது வாய்க்குமோ என்றும், இரண்டும் சரியாய்ப் பயன்படுமோ என்றும் நீ அறிய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லையிலே உன் விதையை விதை; மாலையிலே உன் கையை நெகிழவிடாதே; அதுவோ, இதுவோ, எது வாய்க்குமோ என்றும், இரண்டும் சரியாய்ப் பயன்படுமோ என்றும் நீ அறிய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ச்சம் இன்பமும், சூரியனைக் காண்பது கண்களுக்குப் பிரியமுமா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அநேக வருஷம் ஜீவித்து, அவைகளிலெல்லாம் மகிழ்ச்சியாயிருந்தாலும், அவன் இருளின் நாட்களையும் நினைக்கவேண்டும்; அவைகள் அநேகமாயிருக்கும்; வந்து சம்பவிப்பதெல்லாம் மாயைய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் அநேக வருஷம் ஜீவித்து, அவைகளிலெல்லாம் மகிழ்ச்சியாயிருந்தாலும், அவன் இருளின் நாட்களையும் நினைக்கவேண்டும்; அவைகள் அநேகமாயிருக்கும்; வந்து சம்பவிப்பதெல்லாம் மாயை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ே! உன் இளமையிலே சந்தோஷப்படு, உன் வாலிப நாட்களிலே உன் இருதயம் உன்னைப் பூரிப்பாக்கட்டும்; உன் நெஞ்சின் வழிகளிலும், உன் கண்ணின் காட்சிகளிலும் நட; ஆனாலும் இவையெல்லாவற்றினிமித்தமும் தேவன் உன்னை நியாயத்திலே கொண்டுவந்து நிறுத்துவார் என்று அற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ே! உன் இளமையிலே சந்தோஷப்படு, உன் வாலிப நாட்களிலே உன் இருதயம் உன்னைப் பூரிப்பாக்கட்டும்; உன் நெஞ்சின் வழிகளிலும், உன் கண்ணின் காட்சிகளிலும் நட; ஆனாலும் இவையெல்லாவற்றினிமித்தமும் தேவன் உன்னை நியாயத்திலே கொண்டுவந்து நிறுத்துவார் என்று அறி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லிபனே! உன் இளமையிலே சந்தோஷப்படு, உன் வாலிப நாட்களிலே உன் இருதயம் உன்னைப் பூரிப்பாக்கட்டும்; உன் நெஞ்சின் வழிகளிலும், உன் கண்ணின் காட்சிகளிலும் நட; ஆனாலும் இவையெல்லாவற்றினிமித்தமும் தேவன் உன்னை நியாயத்திலே கொண்டுவந்து நிறுத்துவார் என்று அறி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இருதயத்திலிருந்து சஞ்சலத்தையும், உன் மாம்சத்திலிருந்து தீங்கையும் நீக்கிப்போடு; இளவயதும் வாலிபமும் மாயைய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உன் இருதயத்திலிருந்து சஞ்சலத்தையும், உன் மாம்சத்திலிருந்து தீங்கையும் நீக்கிப்போடு; இளவயதும் வாலிபமும் மாயை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ારી રોટલી પાણી પર નાખ, કારણ કે ઘણા દિવસો પછી તે તને પાછી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ારી પાસે જે છે તે ઘણાંઓમાં વહેંચી દે, તને ખબર નથી કદાચ ભવિષ્યમાં એવો ખરાબ સમય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ણીથી ભરેલાં વાદળાં વરસાદ લાવે છે; ઝાડ દક્ષિણ તરફ તો તે ઉત્તર તરફ તે પડે કે ત્યાં જ પડ્યું ર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માણસ પવન પર ધ્યાન રાખ્યા કરે છે તે વાવશે નહિ; અને જે માણસ વાદળ જોતો રહેશે તે કાપણી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ું જાણતો નથી ગર્ભવતી સ્રીનાં ગર્ભમાં જીવ કેવી રીતે પ્રવેશે છે તેમ જ દેહ કેવી રીતે બંધાય છ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યુની ગતિ શી છે, તેવી જ રીતે તું તે પણ જાણતો નથી કે સર્જનહાર દેવ કઇ રીતે કાર્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સવારમાં બી વાવ, ને સાંજે તારા કામમાંથી વિશ્રાન્તિ લઇશ નહિ; કારણ કે આ સફળ થશે કે, તે સફળ થશે,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બંને સરખી રીતે સફળ થશે તે તું જાણ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ાચે જ અજવાળું રમણીય છે, ને સૂર્યને જોવો એ આંખને રુચિક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માણસ લાંબુ આયુષ્ય ભોગવે તો તેણે જીવનનાં સર્વ દિવસોપર્યંત આનંદ કરવો. પરંતુ તેણે અંધકારના દિવ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યાદ રાખવા, કારણ કે તે ઘણા હશે, જે કાંઇ બધું બને છે તે વ્યર્થતા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ુવાન, તારી યુવાવસ્થાનો આનંદ લે; અને તારા હૃદયની ઇચ્છાઓ પૂરી કર, યુવાવસ્થા અદભૂત છે!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ૃદયના માગોર્માં તથા તારી આંખોની ષ્ટિ પ્રમાણે તું ચાલ. પણ યાદ રાખ, તું જે કાઇ કરે, દેવ તેનો ન્ય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ટે તારા હૃદયમાંથી ગુસ્સો અને નિરાશાને દૂર કર. પણ તું પોતે જ અનિષ્ટથી દૂર રહેજે;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વાવસ્થા વ્ય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2026-10-20T05:52:18Z</dcterms:created>
  <dcterms:modified xsi:type="dcterms:W3CDTF">2026-10-20T05:52:18Z</dcterms:modified>
  <dc:title>સભાસિહક્ષક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