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 உம்மோடே நான் வழக்காடப்போனால், தேவரீர் நீதியுள்ளவராமே; ஆகிலும் உம்முடைய நியாயங்களைக் குறித்து உம்மோடே நான் பேசும்படி வேண்டுகிறேன்; ஆகாதவர்களின் வழி வாய்க்கிறதென்ன? துரோகஞ்செய்துவருகிற அனைவரும் சுகித்திருக்கிறதென்ன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அவர்களை நாட்டினீர், வேர்பற்றித் தேறிப்போனார்கள், கனியும் கொடுக்கிறார்கள்; நீர் அவர்கள் வாய்க்குச் சமீபமும், அவர்கள் உள்ளிந்திரியங்களுக்கோ தூரமுமாயிருக்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நீர் என்னை அறிந்திருக்கிறீர், என்னைக் காண்கிறீர்; என் இருதயம் உமக்கு முன்பாக எப்படிப்பட்டதென்று சோதித்து அறிகிறீர்; அடிக்கப்படும் ஆடுகளைப்போல அவர்களைப் பிடுங்கிப்போட்டு கொலைநாளுக்கு அவர்களை நியம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ந்தமட்டும் தேசம் புலம்பி, எல்லா வெளியின் புல்லும் வாடி, அதின் குடிகளுடைய பொல்லாப்பினிமித்தம் மிருகங்களும் பறவைகளும் அழியவேண்டும்! எங்கள் முடிவை அவன் காண்பதில்லையென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காலாட்களோடே ஓடும்போதே உன்னை இளைக்கப்பண்ணினார்களானால், குதிரைகளோடே எப்படிச் சேர்ந்து ஓடுவாய்? சமாதானமுள்ள தேசத்திலேயே நீ அடைக்கலம் தேடினால், யோர்தான் பிரவாகித்து வரும்போது நீ என்னசெய்வாய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சகோதரரும், உன் தகப்பன்வம்சத்தாரும் உனக்கு துரோகம்பண்ணி, அவர்களும் உன்னைப் பின்தொடர்ந்து மிகவும் ஆரவாரம்பண்ணினார்கள்; அவர்கள் உன்னோடே இனிய வார்த்தைகளைப் பேசினாலும் அவர்களை நம்பவேண்டா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வீட்டை விட்டுவிட்டேன், என் சுதந்தரத்தை நெகிழவிட்டேன்; என் ஆத்துமா நேசித்தவளை அவனுடைய சத்துருவின் கையிலே ஒப்புக்கொடுத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என் வீட்டை விட்டுவிட்டேன், என் சுதந்தரத்தை நெகிழவிட்டேன்; என் ஆத்துமா நேசித்தவளை அவனுடைய சத்துருவின் கையிலே ஒப்புக்கொடுத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ுதந்தரம் காட்டிலுள்ள சிங்கத்தைப்போல எனக்காயிற்று: அது எனக்கு விரோதமாய் கெர்ச்சிக்கிறது; ஆதலால் அதை வெற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சுதந்தரம் காட்டிலுள்ள சிங்கத்தைப்போல எனக்காயிற்று: அது எனக்கு விரோதமாய் கெர்ச்சிக்கிறது; ஆதலால் அதை வெற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சுதந்தரம் பலவருணமான பட்சியைப்போல எனக்காயிற்று; ஆகையால், பட்சிகள் அதைச் சுற்றிலும் வருவதாக; வெளியில் சகல ஜீவன்களே அதைப் பட்சிக்கும்படி கூடிவா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சுதந்தரம் பலவருணமான பட்சியைப்போல எனக்காயிற்று; ஆகையால், பட்சிகள் அதைச் சுற்றிலும் வருவதாக; வெளியில் சகல ஜீவன்களே அதைப் பட்சிக்கும்படி கூடிவா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மேய்ப்பர்கள் என் திராட்சத்தோட்டத்தை அழித்து, என் பங்கைக் காலால் மிதித்து என் பிரியமான பங்கைப் பாழான வனாந்தரமாக்க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 மேய்ப்பர்கள் என் திராட்சத்தோட்டத்தை அழித்து, என் பங்கைக் காலால் மிதித்து என் பிரியமான பங்கைப் பாழான வனாந்தரமாக்க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ாழாக்கிவிட்டார்கள்; பாழாய்க் கிடக்கிற அது என்னை நோக்கிப் புலம்புகிறது; தேசமெல்லாம் பாழாயிற்று; ஒருவனும் அதை மனதிலே வைக்கிற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ாழாக்கிவிட்டார்கள்; பாழாய்க் கிடக்கிற அது என்னை நோக்கிப் புலம்புகிறது; தேசமெல்லாம் பாழாயிற்று; ஒருவனும் அதை மனதிலே வைக்கிற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ள்ளைக்காரர் வனாந்தரத்திலுள்ள எல்லா உயர்நிலங்களின்மேலும் வருகிறார்கள்; கர்த்தருடைய பட்டயம் தேசத்தின் ஒருமுனைதொடங்கித் தேசத்தின் மறுமுனைமட்டும் பட்சித்துக்கொண்டிருக்கும்; மாம்சமாகிய ஒன்றுக்கும் சமாதான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ோதுமையை விதைத்தார்கள், முள்ளுகளை அறுப்பார்கள்; பிரயாசப்படுவார்கள், பிரயோஜனமடையார்கள்; கர்த்தருடைய உக்கிரகோபத்தினால் உங்களுக்கு வரும்பலனைக்குறித்து வெட்கப்பட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 நான் என் ஜனமாகிய இஸ்ரவேலுக்குக் காணியாட்சியாகக்கொடுத்த என் சுதந்தரத்தைத் தொடுகிற துஷ்டரான அயலார் அனைவரையும் தங்கள் தேசத்தில் இராதபடிக்குப் பிடுங்கிப்போடுவேன் என்று, கர்த்தர் அவர்களைக்குறித்துச் சொல்லுகிறார்; யூதா வம்சத்தாரையும் அவர்கள் நடுவில் இராதபடிக்குப் பிடுங்கிப்போட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ான் பிடுங்கிப்போட்டபிற்பாடு, நான் திரும்பவும் அவர்கள்மேல் இரங்கி, அவர்களைத் தங்கள் தங்கள் சுதந்தரத்துக்கும் தங்கள் தங்கள் பூமிக்கும் திரும்பப்பண்ண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ை நான் பிடுங்கிப்போட்டபிற்பாடு, நான் திரும்பவும் அவர்கள்மேல் இரங்கி, அவர்களைத் தங்கள் தங்கள் சுதந்தரத்துக்கும் தங்கள் தங்கள் பூமிக்கும் திரும்பப்பண்ண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ுறம் அவர்கள் என் ஜனத்துக்குப் பாகாலின்மேல் ஆணையிடக் கற்றுக்கொடுத்ததுபோல, கர்த்தருடைய ஜீவனைக்கொண்டு என்று சொல்லி, என் நாமத்தின்மேல் ஆணையிடும்படி என் ஜனத்தின் வழிகளை நன்றாய்க் கற்றுக்கொண்டால், அவர்கள் என் ஜனத்தின் நடுவிலே ஊன்றக்கட்டப்பட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ளார்களேயாகில், நான் அப்படிப்பட்ட ஜாதியை வேரோடே பிடுங்கிப்போட்டு அழித்துவிடுவேன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ேளார்களேயாகில், நான் அப்படிப்பட்ட ஜாதியை வேரோடே பிடுங்கிப்போட்டு அழித்துவிட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আমি যদি আপনার সঙ্গে তর্ক করি, তাহলে আপনিই সর্বদা সঠিক, ধর্মময| তবুও আমি আপনার কাছে কয়ে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ুল-ভ্রান্তি সম্বন্ধে প্রশ্ন করতে চাই| কেন দুষ্ট লোকরাই সফলতা প্রাপ্ত? কেন বিশ্বাসঘাতকরা শান্ত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পনিই সেই এক জন যিনি দুষ্ট লোকদের এখানে রেখেছেন| বৃক্ষের মতো, তারা এখন তাদের শিকড় মাটির অনে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ভীরে বিস্তার করেছে| ফুলে ফেঁপে উঠেছে ফলমুল| মুখে তারা বলে বেড়ায আপনি ওদের খুবই কাছের এবং প্রি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হৃদয়ে ওরা আপনার কাছ থেকে বহুদূ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প্রভু, আপনি আমার হৃদয় জানেন| আপনি আমাকে দেখেছেন এবং আমার হৃদয় ও মনের পরীক্ষা ন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বাই করার আগে মেষদের য়েমন টানতে টানতে নিয়ে যাওয়া হয়, তেমন করেই ঐ পাপী লোকদের তাড়িয়ে নিয়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বাইযের দিনে ওদের জবাইযের জন্য বেছে ন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তদিন আর এই দেশ শুষ্ক থাকবে? ঐ দুষ্ট লোকদের কারণে এই দেশের পশু এবং পাখীরা মারা গিয়েছে|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ুও দুষ্ট লোকরা বলে, “আমাদের কি দশা হবে তা দেখার জন্য যিরমিয় ততদিন পর্য়ন্ত জীবিত থাক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যিরমিয়, তুমি যদি লোকদের সঙ্গে দৌড় প্রতিয়োগিতায ক্লান্ত হয়ে পড়ো, তাহলে কি করে তুমি ঘোড়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প্রতিয়োগিতা করবে? তুমি যদি নিরাপদ স্থানেই হাঁপিযে ওঠো, তাহলে বিপদ সঙ্কুল জায়গায় কি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র্দনের নদী তীরে বেড়ে ওঠা কাঁটা ঝোপে পড়লে তুমি কি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ার বিরুদ্ধে যারা চএান্ত করেছে তারা হল তোমার নিজের ভাযেরা এবং তোমার নিজের পরিবারের লোক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ই পরিবারের লোকরা তোমার বিরুদ্ধে গর্জে উঠেছে| ওরা তোমার সঙ্গে বন্ধুর মতো কথা বললেও ওদের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আমি প্রভু আমার সমস্ত ঘরবাড়ি এবং আমার সমস্ত সম্পত্তিপরিত্যাগ করেছি| আমি যাকে ভালবাসি সে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যিহূদা) আমি তার শএুদের তাকে দিয়ে দ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িংস্র সিংহের মতো আমার লোকরা আমার বিরুদ্ধে চলে গিয়েছে| তারা আমার দিকে তাকিযে গর্জন করেছিল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তাদের ছেড়ে চলে গ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র লোকরা শকুন পরিবৃত মৃত প্রায জন্তুর মতো হয়ে উঠেছে| তাদের ঘিরে পাক খাচ্ছে লোভী শকুনের দ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য জন্তুরা এসো, এসো কিছু খাবার তোমাদের জন্য পড়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হু মেষশাবক (নেতারা) আমার দ্রাক্ষাক্ষেত নষ্ট করে দিয়েছে| তারা আমার ক্ষেতে চারা গাছগুলিকে পা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ড়িয়ে গিয়েছে| তারা আমার সবুজ শস্যে ভরা ক্ষেতকে মরুভূমিতে পরিণত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ার মাঠকে তারা মরুভূমি বানিয়ে ফেলেছে| সবুজ ক্ষেত এখন সম্পূর্ণরূপে শুকনো| সেখানে কেউ বা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পুরো দেশটাই এখন শুকনো| ঐ দেশকে যত্ন করবার জন্য কেউ সেখানে পড়ে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ৈন্যরা ঐ মরুভূমিতে এসেছিল জিনিষপত্র লুঠ করতে| প্রভু সেই সৈন্যদের ব্যবহার করেছিলেন ঐ দেশ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ার জন্য| দেশটির এক প্রান্ত থেকে অপর প্রান্ত পর্য়ন্ত লোকেরা শাস্তি পেয়েছিল| কোন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াপদ ছ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ানুষ গমের চাষ করবে| কিন্তু ফসল কাটার দিনে গাছে শুধু কাঁটাই খুঁজে পাবে| যদি তারা সম্পূর্ণরূ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শ্রান্ত হয়ে যাওয়া পর্য়ন্তও কাজ করে, তবু তারা তাদের কঠিন পরিশ্রমের মূল্য পাবে না| তা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স্য দেখে লজ্জিত হবে| প্রভুর রোধই এগুলি ঘটার কারণ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যা বললেন তা হল: “ইস্রায়েলের চারপাশের দেশগুলিতে যারা বাস করে তাদের সঙ্গে আমি কি করব তা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বলে দেব| তারা দুষ্ট লোক| আমি ইস্রায়েলের লোকদের য়ে দেশ দিয়েছিলাম তা তারা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 আমিও ঐ পাপীদের দেশ থেকে ছুঁড়ে বাইরে বের করে দেব| তাদের সঙ্গে যিহূদার লোকদেরও একই অবস্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দেশ থেকে তাদের তাড়িয়ে দেওয়ার পর আমি তাদের জন্য সমব্যথিত হব| আমি প্রত্যেক পরিবারক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ত্তিতে এবং তাদের দেশে আবার ফিরিয়ে আন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চাই তারা ভাল করে শিক্ষা নিক| অতীতে তারা আমার লোকেদের বাল মূর্ত্তির নামে প্রতিশ্রুতি ন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খিযেছিল| এখন আমি চাই তারা তাদের নতুন শিক্ষা একই ভাবে পাক| আমি চাই তারা আমার নাম ব্যবহার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খুক| আমি চাই তারা বলুক, ‘য়েমন প্রভু আছেন|’ যদি ওরা এরকম করে তাহলে ওরা সাফল্য পাবে এবং আমি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লোকদের সঙ্গে থাকত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যদি ঐ জাতিটি আমার বাণী না শোনে তাহলে আমি তাদের পুরোপুরি ধ্বংস করে দেব| আমি তাদের ম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ের মতো উপড়ে ফেলবো|” এটি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2026-10-21T06:23:44Z</dcterms:created>
  <dcterms:modified xsi:type="dcterms:W3CDTF">2026-10-21T06:23:44Z</dcterms:modified>
  <dc:title>যিরমিয়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