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 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 மேலான தலையாகத் தந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aul, an apostle of Jesus Christ by the will of God, to the saints which are at Ephesus, an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aithful in Christ Jes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Grace be to you, and peace, from God our Father, and from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essed be the God and Father of our Lord Jesus Christ, who has blessed us with all spiritua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ings in heavenly places in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ccording as he has chosen us in him before the foundation of the world, that we should be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ithout blame before him in lo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ving predestinated us unto the adoption of children by Jesus Christ to himself, according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od pleasure of his wil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o the praise of the glory of his grace, wherein he has made us accepted in the belo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whom we have redemption through his blood, the forgiveness of sins, according to the rich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gra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in he has abounded toward us in all wisdom and pruden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ving made known unto us the mystery of his will, according to his good pleasure which he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urposed in himself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at in the dispensation of the fullness of times he might gather together in one all thing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, both which are in heaven, and which are on earth; even in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n whom also we have obtained an inheritance, being predestinated according to the purpos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who works all things after the counsel of his own wil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we should be to the praise of his glory, who first trusted in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whom all of you also trusted, after that all of you heard the word of truth, the gospe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 salvation: in whom also after that all of you believed, all of you were sealed with that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of promis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ich is the earn of our inheritance until the redemption of the purchased possession,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aise of his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erefore I also, after I heard of your faith in the Lord Jesus, and love unto all the sain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Cease not to give thanks for you, making mention of you in my pray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the God of our Lord Jesus Christ, the Father of glory, may give unto you the spirit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sdom and revelation in the knowledge of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eyes of your understanding being enlightened; that all of you may know what is the hop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calling, and what the riches of the glory of his inheritance in the saint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what is the exceeding greatness of his power toward us who believe, according to the work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is mighty powe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Which he wrought in Christ, when he raised him from the dead, and set him at his own right h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heavenly plac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ar above all principality, and power, and might, and dominion, and every name that is nam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only in this world, but also in that which is to com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has put all things under his feet, and gave him to be the head over all things 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urc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Which is his body, the fullness of him that fills all in a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2026-10-21T05:30:55Z</dcterms:created>
  <dcterms:modified xsi:type="dcterms:W3CDTF">2026-10-21T05:30:55Z</dcterms:modified>
  <dc:title>Ephesians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