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01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the precious gospel story, 
How it tells of love to all ! 
How the Saviour in compassion 
Died to save us from the Fall ; 
How He came to seek the lost ones, 
And to bring them to His fold : 
Let us hasten to proclaim it, 
For the story must be tol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tory musi be told, . . 
The story must be told ; 
That Jesus died for sinners lost, 
The story must be tol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the blessed gospel story 
Of His meek and lowly birth, 
And the welcome of the angels 
When they sang good-will to earth ; ------ 
Of the cross on which He suffered, 
As by prophets seen of old,------ 
Of His death and resurrection, 
Let the story now be told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the wondrous gospel story ! 
There is life in every word ; 
There is hope and consolation 
Where the message sweet is heard; 
Let us tell it to the weary, 
And its beauties all unfold ; 
‘Tis the only guide to heaven, 
And the story must be tol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2026-09-15T12:05:02Z</dcterms:created>
  <dcterms:modified xsi:type="dcterms:W3CDTF">2026-09-15T12:05:02Z</dcterms:modified>
  <dc:title>Hymn : 353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