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வாகிய அகாஸ்வேருவின் சமுகத்தில் சேவிக்கிற மெகுமான், பிஸ்தா, அற்போனா, பிக்தா, அபக்தா, சேதார், கர்காஸ் என்னும் ஏழு பிரதானிகளுக்கும் கட்டளையிட்டா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வாகிய அகாஸ்வேருவின் சமுகத்தில் சேவிக்கிற மெகுமான், பிஸ்தா, அற்போனா, பிக்தா, அபக்தா, சேதார், கர்காஸ் என்னும் ஏழு பிரதானிகளுக்கும் கட்டளையிட்டா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னாலும் பிரதானிகள் மூலமாய் ராஜா சொல்லியனுப்பின கட்டளைக்கு ராஜஸ்திரீயாகிய வஸ்தி வரமாட்டேன் என்றாள்; அப்பொழுது ராஜா கடுங்கோபமடைந்து, தனக்குள்ளே மூர்க்கவெறிகொண்டா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னாலும் பிரதானிகள் மூலமாய் ராஜா சொல்லியனுப்பின கட்டளைக்கு ராஜஸ்திரீயாகிய வஸ்தி வரமாட்டேன் என்றாள்; அப்பொழுது ராஜா கடுங்கோபமடைந்து, தனக்குள்ளே மூர்க்கவெறிகொண்டா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ச்சமயத்தில் ராஜசமுகத்தைத் தரிசிக்கிறவர்களும், ராஜ்யத்தின் முதல் ஆசனங்களில் உட்காருகிறவர்களுமான காஷேனா, சேதார், அத்மாதா, தர்ஷீஸ், மேரேஸ், மர்சேனா, மெமுகான் என்னும் பெர்சியர் மேதியருடைய ஏழு பிரபுக்களும் அவன் சமீபத்தில் இருந்தா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ச்சமயத்தில் ராஜசமுகத்தைத் தரிசிக்கிறவர்களும், ராஜ்யத்தின் முதல் ஆசனங்களில் உட்காருகிறவர்களுமான காஷேனா, சேதார், அத்மாதா, தர்ஷீஸ், மேரேஸ், மர்சேனா, மெமுகான் என்னும் பெர்சியர் மேதியருடைய ஏழு பிரபுக்களும் அவன் சமீபத்தில் இருந்தா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ராஜா நியாயப்பிரமாணத்தையும் ராஜநீதியையும் அறிந்தவர்களிடத்தில் பேசுவது தனக்கு வழக்கமானபடியால், காலாகால வர்த்தமானங்களை அறிந்த பண்டிதர்களை நோக்கி:]]></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ராஜா நியாயப்பிரமாணத்தையும் ராஜநீதியையும் அறிந்தவர்களிடத்தில் பேசுவது தனக்கு வழக்கமானபடியால், காலாகால வர்த்தமானங்களை அறிந்த பண்டிதர்களை நோக்கி:]]></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அகாஸ்வேரு பிரதானிகள் மூலமாய்ச் சொல்லியனுப்பின கட்டளையின்படி ராஜஸ்திரீயாகிய வஸ்தி செய்யாமற்போனதினிமித்தம், தேசச்சட்டத்தின்படி அவளுக்குச் செய்யவேண்டியது என்ன என்று கேட்டா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அகாஸ்வேரு பிரதானிகள் மூலமாய்ச் சொல்லியனுப்பின கட்டளையின்படி ராஜஸ்திரீயாகிய வஸ்தி செய்யாமற்போனதினிமித்தம், தேசச்சட்டத்தின்படி அவளுக்குச் செய்யவேண்டியது என்ன என்று கேட்டா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ழுது மெமுகான் ராஜாவுக்கும் பிரபுக்களுக்கும் முன்னே பிரதியுத்தரமாக: ராஜஸ்திரீயாகிய வஸ்தி ராஜாவுக்குமாத்திரம் அல்ல, ராஜாவாகிய அகாஸ்வேருவினுடைய சகல நாடுகளிலுமுள்ள சகல பிரபுக்களுக்கும் சகல ஜனங்களுக்குங்கூட அநியாயஞ்செய்தா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ழுது மெமுகான் ராஜாவுக்கும் பிரபுக்களுக்கும் முன்னே பிரதியுத்தரமாக: ராஜஸ்திரீயாகிய வஸ்தி ராஜாவுக்குமாத்திரம் அல்ல, ராஜாவாகிய அகாஸ்வேருவினுடைய சகல நாடுகளிலுமுள்ள சகல பிரபுக்களுக்கும் சகல ஜனங்களுக்குங்கூட அநியாயஞ்செய்தா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ழுது மெமுகான் ராஜாவுக்கும் பிரபுக்களுக்கும் முன்னே பிரதியுத்தரமாக: ராஜஸ்திரீயாகிய வஸ்தி ராஜாவுக்குமாத்திரம் அல்ல, ராஜாவாகிய அகாஸ்வேருவினுடைய சகல நாடுகளிலுமுள்ள சகல பிரபுக்களுக்கும் சகல ஜனங்களுக்குங்கூட அநியாயஞ்செய்தா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கிய அகாஸ்வேரு ராஜஸ்திரீயாகிய வஸ்தியைத் தமக்கு முன்பாக அழைத்துவரச் சொன்னபோது, அவள் வரமாட்டோம் என்கிற செய்தி எல்லா ஸ்திரீகளுக்கும் பிரசித்தமானால், அவர்களும் தங்கள் புருஷரைத் தங்கள் பார்வையில் அற்பமாய் எண்ணுவா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கிய அகாஸ்வேரு ராஜஸ்திரீயாகிய வஸ்தியைத் தமக்கு முன்பாக அழைத்துவரச் சொன்னபோது, அவள் வரமாட்டோம் என்கிற செய்தி எல்லா ஸ்திரீகளுக்கும் பிரசித்தமானால், அவர்களும் தங்கள் புருஷரைத் தங்கள் பார்வையில் அற்பமாய் எண்ணுவா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கிய அகாஸ்வேரு ராஜஸ்திரீயாகிய வஸ்தியைத் தமக்கு முன்பாக அழைத்துவரச் சொன்னபோது, அவள் வரமாட்டோம் என்கிற செய்தி எல்லா ஸ்திரீகளுக்கும் பிரசித்தமானால், அவர்களும் தங்கள் புருஷரைத் தங்கள் பார்வையில் அற்பமாய் எண்ணுவா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இன்றையதினமே பெர்சியாவிலும் மேதியாவிலுமுள்ள பிரபுக்களின் ஸ்திரீகள் ராஜஸ்திரீயின் செய்தியைக் கேட்கும்போது, ராஜாவின் பிரபுக்களுக்கெல்லாம் அப்படியே சொல்லுவார்கள்; மிகுந்த அசட்டையும் எரிச்சலும் விளையும்.]]></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இன்றையதினமே பெர்சியாவிலும் மேதியாவிலுமுள்ள பிரபுக்களின் ஸ்திரீகள் ராஜஸ்திரீயின் செய்தியைக் கேட்கும்போது, ராஜாவின் பிரபுக்களுக்கெல்லாம் அப்படியே சொல்லுவார்கள்; மிகுந்த அசட்டையும் எரிச்சலும் விளையும்.]]></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ராஜாவுக்குச் சம்மதியாயிருந்தால், வஸ்தி இனி ராஜாவாகிய அகாஸ்வேருவுக்கு முன்பாக வரக் கூடாது என்றும், அவளுடைய ராஜமேன்மையை அவளைப்பார்க்கிலும் உத்தமியாகிய மற்றொரு ஸ்திரீக்கு ராஜா கொடுப்பாராக என்றும், அவரால் ஒரு ராஜகட்டளை பிறந்து, அது மீறப்படாதபடிக்கு, பெர்சியாவுக்கும் மேதியாவுக்கும் உரிய தேசச் சட்டத்திலும் எழுதப்படவேண்டும்.]]></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ராஜாவுக்குச் சம்மதியாயிருந்தால், வஸ்தி இனி ராஜாவாகிய அகாஸ்வேருவுக்கு முன்பாக வரக் கூடாது என்றும், அவளுடைய ராஜமேன்மையை அவளைப்பார்க்கிலும் உத்தமியாகிய மற்றொரு ஸ்திரீக்கு ராஜா கொடுப்பாராக என்றும், அவரால் ஒரு ராஜகட்டளை பிறந்து, அது மீறப்படாதபடிக்கு, பெர்சியாவுக்கும் மேதியாவுக்கும் உரிய தேசச் சட்டத்திலும் எழுதப்படவேண்டும்.]]></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ராஜாவுக்குச் சம்மதியாயிருந்தால், வஸ்தி இனி ராஜாவாகிய அகாஸ்வேருவுக்கு முன்பாக வரக் கூடாது என்றும், அவளுடைய ராஜமேன்மையை அவளைப்பார்க்கிலும் உத்தமியாகிய மற்றொரு ஸ்திரீக்கு ராஜா கொடுப்பாராக என்றும், அவரால் ஒரு ராஜகட்டளை பிறந்து, அது மீறப்படாதபடிக்கு, பெர்சியாவுக்கும் மேதியாவுக்கும் உரிய தேசச் சட்டத்திலும் எழுதப்படவேண்டும்.]]></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ப்படி ராஜா தீர்த்த காரியம் தமது விஸ்தீரான ராஜ்யமெங்கும் கேட்கப்படும்போது, பெரியோர்முதல் சிறியோர்மட்டுமுள்ள எல்லா ஸ்திரீகளும் தங்கள் புருஷரைக் கனம்பண்ணுவார்கள் என்றா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ப்படி ராஜா தீர்த்த காரியம் தமது விஸ்தீரான ராஜ்யமெங்கும் கேட்கப்படும்போது, பெரியோர்முதல் சிறியோர்மட்டுமுள்ள எல்லா ஸ்திரீகளும் தங்கள் புருஷரைக் கனம்பண்ணுவார்கள் என்றா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ந்த வார்த்தை ராஜாவுக்கும் பிரபுக்களுக்கும் நலமாய்த் தோன்றினதினால், ராஜா மெமுகானுடைய வார்த்தையின்படியே செய்து,]]></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எந்தப் புருஷனும் தன் வீட்டுக்குத்தானே அதிகாரியாயிருக்கவேண்டும் என்றும், இதை அந்தந்த ஜனங்களுடைய பாஷையிலே பிரசித்தம்பண்ணவேண்டுமென்றும், அந்தந்த நாட்டில் வழங்குகிற அட்சரத்திலும், அந்தந்த ஜாதியார் பேசுகிற பாஷையிலும், ராஜாவின் சகல நாடுகளுக்கும் கட்டளை எழுதி அனுப்பினா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எந்தப் புருஷனும் தன் வீட்டுக்குத்தானே அதிகாரியாயிருக்கவேண்டும் என்றும், இதை அந்தந்த ஜனங்களுடைய பாஷையிலே பிரசித்தம்பண்ணவேண்டுமென்றும், அந்தந்த நாட்டில் வழங்குகிற அட்சரத்திலும், அந்தந்த ஜாதியார் பேசுகிற பாஷையிலும், ராஜாவின் சகல நாடுகளுக்கும் கட்டளை எழுதி அனுப்பினா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தேசம்முதல் எத்தியோப்பியா தேசம்வரைக்குமுள்ள நூற்றிருபத்தேழு நாடுகளையும் அரசாண்ட அகாஸ்வேருவின் நாட்களிலே சம்பவித்ததாவது:]]></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தேசம்முதல் எத்தியோப்பியா தேசம்வரைக்குமுள்ள நூற்றிருபத்தேழு நாடுகளையும் அரசாண்ட அகாஸ்வேருவின் நாட்களிலே சம்பவித்ததாவது:]]></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ராஜாவாகிய அகாஸ்வேரு சூசான் அரமனையிலிருக்கிற தன் ராஜ்யத்தின் சிங்காசனத்தின்மேல் வீற்றிருந்தா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 தன் ராஜ்யபாரத்தின் மூன்றாம் வருஷத்திலே தன்னுடைய பிரபுக்களுக்கும் ஊழியக்காரருக்கும் விருந்துபண்ணினான்; அப்பொழுது பெர்சியா மேதியா தேசங்களிலுள்ள மகத்தானவர்களும், நாடுகளின் அதிபதிகளும், பிரபுக்களும், அவன் சமுகத்தில் வந்திருந்தா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 தன் ராஜ்யபாரத்தின் மூன்றாம் வருஷத்திலே தன்னுடைய பிரபுக்களுக்கும் ஊழியக்காரருக்கும் விருந்துபண்ணினான்; அப்பொழுது பெர்சியா மேதியா தேசங்களிலுள்ள மகத்தானவர்களும், நாடுகளின் அதிபதிகளும், பிரபுக்களும், அவன் சமுகத்தில் வந்திருந்தா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வன் தன் ராஜ்யத்தின் மகிமையான ஐசுவரியத்தையும், தன் மகத்துவத்தின் சிறந்த பிரதாபத்தையும் அநேக நாளாகிய நூற்றெண்பதுநாளளவும் விளங்கச்செய்துகொண்டிருந்தா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வன் தன் ராஜ்யத்தின் மகிமையான ஐசுவரியத்தையும், தன் மகத்துவத்தின் சிறந்த பிரதாபத்தையும் அநேக நாளாகிய நூற்றெண்பதுநாளளவும் விளங்கச்செய்துகொண்டிருந்தா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ந்நாட்கள் முடிந்தபோது, ராஜாவின் அரமனையில் வந்திருந்த பெரியோர்முதல் சிறியோர்மட்டுமுள்ள சமஸ்த ஜனங்களுக்கும் ராஜ அரமனையைச் சேர்ந்த சிங்காரத்தோட்டத்திலுள்ள மண்டபத்தில் ஏழுநாள் விருந்து செய்வித்தா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ந்நாட்கள் முடிந்தபோது, ராஜாவின் அரமனையில் வந்திருந்த பெரியோர்முதல் சிறியோர்மட்டுமுள்ள சமஸ்த ஜனங்களுக்கும் ராஜ அரமனையைச் சேர்ந்த சிங்காரத்தோட்டத்திலுள்ள மண்டபத்தில் ஏழுநாள் விருந்து செய்வித்தா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வெண்கலத் தூண்களின்மேலுள்ள வெள்ளி வளையங்களில் மெல்லியநூலும் சிவப்புநூலுமான கயிறுகளால் வெள்ளையும் பச்சையும் இளநீலமுமாகிய தொங்குதிரைகள் விதானித்திருந்தது; சிவப்பும் நீலமும் வெள்ளையும் கறுப்புமான கற்கள் பதித்திருந்த தளவரிசையின்மேல் பொற்சரிகையும் வெள்ளிச்சரிகையுமான மெத்தைகள் வைக்கப்பட்டிருந்த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வெண்கலத் தூண்களின்மேலுள்ள வெள்ளி வளையங்களில் மெல்லியநூலும் சிவப்புநூலுமான கயிறுகளால் வெள்ளையும் பச்சையும் இளநீலமுமாகிய தொங்குதிரைகள் விதானித்திருந்தது; சிவப்பும் நீலமும் வெள்ளையும் கறுப்புமான கற்கள் பதித்திருந்த தளவரிசையின்மேல் பொற்சரிகையும் வெள்ளிச்சரிகையுமான மெத்தைகள் வைக்கப்பட்டிருந்த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வெண்கலத் தூண்களின்மேலுள்ள வெள்ளி வளையங்களில் மெல்லியநூலும் சிவப்புநூலுமான கயிறுகளால் வெள்ளையும் பச்சையும் இளநீலமுமாகிய தொங்குதிரைகள் விதானித்திருந்தது; சிவப்பும் நீலமும் வெள்ளையும் கறுப்புமான கற்கள் பதித்திருந்த தளவரிசையின்மேல் பொற்சரிகையும் வெள்ளிச்சரிகையுமான மெத்தைகள் வைக்கப்பட்டிருந்த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ன்னால் செய்யப்பட்ட நானாவித பாத்திரங்களிலே பானம் கொடுக்கப்பட்டது; முதல்தரமான திராட்சரசம் ராஜஸ்திதிக்கு ஏற்கப் பரிபூரணமாய்ப் பரிமாறப்பட்டது.]]></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ன்னால் செய்யப்பட்ட நானாவித பாத்திரங்களிலே பானம் கொடுக்கப்பட்டது; முதல்தரமான திராட்சரசம் ராஜஸ்திதிக்கு ஏற்கப் பரிபூரணமாய்ப் பரிமாறப்பட்டது.]]></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வருடைய மனதின்படியே செய்யலாம் என்று ராஜா தன் அரமனையின் பெரிய மனுஷருக்கெல்லாம் கட்டளையிட்டிருந்தபடியினால் முறைப்படி பானம்பண்ணினார்கள்; ஒருவனும் பலவந்தம்பண்ணவில்லை.]]></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வருடைய மனதின்படியே செய்யலாம் என்று ராஜா தன் அரமனையின் பெரிய மனுஷருக்கெல்லாம் கட்டளையிட்டிருந்தபடியினால் முறைப்படி பானம்பண்ணினார்கள்; ஒருவனும் பலவந்தம்பண்ணவில்லை.]]></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ராஜஸ்திரீயாகிய வஸ்தியும் ராஜாவாகிய அகாஸ்வேருவின் அரமனையிலே ஸ்திரீகளுக்கு ஒரு விருந்து செய்தா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ஏழாம் நாளிலே ராஜா திராட்சரசத்தினால் களிப்பாயிருக்கும்போது, மகா ரூபவதியாயிருந்த ராஜஸ்திரீயாகிய வஸ்தியின் சௌந்தரியத்தை ஜனங்களுக்கும் பிரபுக்களுக்கும் காண்பிக்கும்படி, ராஜகிரீடம் தரிக்கப்பட்டவளாக, அவளை ராஜாவுக்கு முன்பாக அழைத்துவரவேண்டுமென்று,]]></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ஏழாம் நாளிலே ராஜா திராட்சரசத்தினால் களிப்பாயிருக்கும்போது, மகா ரூபவதியாயிருந்த ராஜஸ்திரீயாகிய வஸ்தியின் சௌந்தரியத்தை ஜனங்களுக்கும் பிரபுக்களுக்கும் காண்பிக்கும்படி, ராஜகிரீடம் தரிக்கப்பட்டவளாக, அவளை ராஜாவுக்கு முன்பாக அழைத்துவரவேண்டுமென்று,]]></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450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एस्तेर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कि रानी वशती को राजमुकुट धारण किए हुए राजा के सम्मुख ले आओ; जिस से कि देश देश के लोगों औ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हाकिमों पर उसकी सुन्दरता प्रगट हो जाए; क्योंकि वह देखने में सुन्दर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खोजों के द्वारा राजा की यह आज्ञा पाकर रानी वशती ने आने से इनकार किया। इस पर राजा बड़े क्रोध 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लने 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तब राजा ने समय समय का भेद जानने वाले पणिडतों से पुछा (राजा तो नीति और न्याय के सब ज्ञानियों 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ऐसा ही किया करता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और उसके पास कर्शना, शेतार, अदमाता, तर्शीश, मेरेस, मर्सना, और ममूकान नाम फ़ारस, और मादै के सा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खोजे थे, जो राजा का दर्शन करते, और राज्य में मुख्य मुख्य पदों पर नियुक्त किए गए थे।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राजा ने पूछा कि रानी वशती ने राजा क्षयर्ष की खोजों द्वारा दिलाई हुई आज्ञा का उलंघन किया, तो नी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अनुसार उसके साथ क्या किया जा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तब ममूकान ने राजा और हाकिमों की उपस्थिति में उत्तर दिया, रानी वशती ने जो अनुचित काम किया है, व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न केवल राजा से परन्तु सब हाकिमों से और उन सब देशों के लोगों से भी जो राजा क्षयर्ष के सब प्रान्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में रह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क्योंकि रानी के इस काम की चर्चा सब स्त्रियों में होगी और जब यह कहा जाएगा, कि राजा क्षयर्ष 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रानी वशती को अपने साम्हने ले आने की आज्ञा दी परन्तु वह न आई, तब वे भी अपने अपने पति को तुच्छ जान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लगें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और आज के दिन फ़ारसी और मादी हाकिमों की स्त्रियां जिन्होंने रानी की यह बात सुनी है तो वे भी रा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सब हाकिमों से ऐसा ही कहने लगेंगी; इस प्रकार बहुत ही घृणा और क्रोध उत्पन्न हो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यदि राजा को स्वीकार हो, तो यह आज्ञा निकाले, और फासिर्यों और मादियों के कानून में लिखी भी जा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स से कभी बदल न सके, कि रानी वशती राजा क्षयर्ष के सम्मुख फिर कभी आने न पाए, और राजा पटरानी का प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सी दूसरी को दे दे जो उस से अच्छी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और जब राजा की यह आज्ञा उसके सारे राज्य में सुनाईं जाएगी, तब सब पत्नियां छोटे, बड़े, अपने अप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ति का आदरमान करती रहें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यह बात राजा और हाकिमों को पसन्द आई और राजा ने ममूकान की सम्मति मान ली और अपने राज्य 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अर्थात प्रत्येक प्रान्त के अक्षरों में और प्रत्येक जाति की भाषा में चिट्ठियां भेजीं, कि सब पुरु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अपने अपने घर में अधिकार चलाएं, और अपनी जाति की भाषा बोला क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क्षयर्ष नाम राजा के दिनों में ये बातें हुईं: यह वही क्षयर्ष है, जो एक सौ सताईस प्रान्तों प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अर्थात हिन्दुस्तान से ले कर कूश देश तक राज्य करता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उन्हीं दिनों में जब क्षयर्ष राजा अपनी उस राजगद्दी पर विराजमान था जो शूशन नाम राजगढ़ में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वहां उसने अपने राज्य के तीसरे वर्ष में अपने सब हाकिमों और कर्मचारियों की जेवनार की। फ़ारस और मा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सेनापति और प्रान्त- प्रान्त के प्रधान और हाकिम उसके सम्मुख आ ग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और वह उन्हें बहुत दिन वरन एक सौ अस्सी दिन तक अपने राजविभव का धन और अपने माहात्म्य के अनमोल पदार्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खाता र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इतने दिनों के बीतने पर राजा ने क्या छोटे क्या बड़े उन सभों की भी जो शूशन नाम राजगढ़ में इकट्ठे]]></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हुए थे, राजभवन की बारी के आंगन में सात दिन तक जेवनार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वहां के पर्दे श्वेत और नीले सूत के थे, और सन और बैंजनी रंग की डोरियों से चान्दी के छल्लों 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गमर्मर के खम्भों से लगे हुए थे; और वहां की चौकियां सोने-चान्दी की थीं; और लाल और श्वेत और पीले औ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ले संगमर्मर के बने हुए फ़र्श पर धरी हुई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उस जेवनार में राजा के योग्य दाखमधु भिन्न भिन्न रूप के सोने के पात्रें में डाल कर राजा की उदार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 बहुतायत के साथ पिलाया जाता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पीना तो नियम के अनुसार होता था, किसी को बरबस नहीं पिलाया जाता था; क्योंकि राजा ने तो अपने भवन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ब भणडारियों को आज्ञा दी थी, कि जो पाहुन जैसा चाहे उसके साथ वैसा ही बर्ताव कर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रानी वशती ने भी राजा क्षयर्ष के भवन में स्त्रियों की जेवनार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सातवें दिन, जब राजा का मन दाखमधु में मग्न था, तब उसने महूमान, बिजता, हर्बोना, बिगता, अबग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तेर और कर्कस नाम सातों खोजों को जो क्षयर्ष राजा के सम्मुख सेवा टहल किया करते थे, आाज्ञा 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एस्तेर : 1]]></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2026-10-21T10:23:52Z</dcterms:created>
  <dcterms:modified xsi:type="dcterms:W3CDTF">2026-10-21T10:23:52Z</dcterms:modified>
  <dc:title>एस्तेर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