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ஷடாய் எந்தன் துணை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கேட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ல்லா நன்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ன் பெல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தோறும் கிருபை பொழ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எந்தன் இ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என்னை காத்து நடத்த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னேசர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ாளும் கூட இ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யீரே எந்தன் தே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ுக் கொள்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ன் சமாத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ஷாலோ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ராஃ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ாளும் எந்தன் பரிகா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ாளும் வெற்றி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நிசிய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2026-11-02T07:00:31Z</dcterms:created>
  <dcterms:modified xsi:type="dcterms:W3CDTF">2026-11-02T07:00:31Z</dcterms:modified>
  <dc:title>துதிப் பாடல்கள் : 859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