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Thy boundless love to me
No thought can reach,no tongue declare ;
Oh, knit my thankful heart to Thee,
And reign without a rival there !
Thine wholly, Thine alone I am ;
Lord, with Thy love my heart infla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grant that nothing in my soul
May dwell,but Thy pure love alone !
Oh, may Thy love possess me whole--
My joy, my treasure, and my crown !
All coldness from my heart remove ;
May every act, word, thought, be l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Love, how cheering is Thy ray !
All pain before Thy presence flies ;
Care, anguish,sorrow, melt away,
Where'er Thy healing beams arise;
O Jesus,nothing may I see,
Nothing desire, or seek,but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 suffering be Thy love my peace ;
In weakness be Thy love my power ;
And when the storms of life shall cease,
Jesus, in that important hour,
In death,as life, be Thou my Guide,
And save me who for me hast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2026-07-31T14:02:20Z</dcterms:created>
  <dcterms:modified xsi:type="dcterms:W3CDTF">2026-07-31T14:02:20Z</dcterms:modified>
  <dc:title>Hymn : 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