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யிர் முதிர்ந்தது, அரிவாளை நீட்டி அறுங்கள், வந்து இறங்குங்கள்; ஆலை நிரம்பியிருக்கிறது, ஆலையின் தொட்டிகள் வழிந்தோடுகிறது; அவர்களுடைய பாதகம் பெரி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யிர் முதிர்ந்தது, அரிவாளை நீட்டி அறுங்கள், வந்து இறங்குங்கள்; ஆலை நிரம்பியிருக்கிறது, ஆலையின் தொட்டிகள் வழிந்தோடுகிறது; அவர்களுடைய பாதகம் பெரிய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த்தீர்ப்பின் பள்ளத்தாக்கிலே ஜனங்கள் திரள்திரளாய் இருக்கிறார்கள்; நியாயத்தீர்ப்பின் பள்ளத்தாக்கிலே கர்த்தரின் நாள் சமீப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த்தீர்ப்பின் பள்ளத்தாக்கிலே ஜனங்கள் திரள்திரளாய் இருக்கிறார்கள்; நியாயத்தீர்ப்பின் பள்ளத்தாக்கிலே கர்த்தரின் நாள் சமீப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ூரியனும் சந்திரனும் இருண்டுபோகும், நட்சத்திரங்கள் ஒளிமழுங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ீயோனிலிருந்து கெர்ச்சித்து, எருசலேமிலிருந்து சத்தமிடுவார்; வானமும் பூமியும் அதிரும்; ஆனாலும் கர்த்தர் தமது ஜனத்துக்கு அடைக்கலமும் இஸ்ரவேல் புத்திரருக்கு அரணான கோட்டையுமாய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ீயோனிலிருந்து கெர்ச்சித்து, எருசலேமிலிருந்து சத்தமிடுவார்; வானமும் பூமியும் அதிரும்; ஆனாலும் கர்த்தர் தமது ஜனத்துக்கு அடைக்கலமும் இஸ்ரவேல் புத்திரருக்கு அரணான கோட்டையுமாயி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ரிசுத்த பர்வதமாகிய சீயோனிலே வாசமாயிருக்கிற நான் உங்கள் தேவனாகிய கர்த்தர் என்று அப்பொழுது அறிந்துகொள்வீர்கள்; அப்பொழுது எருசலேம் பரிசுத்தமாயிருக்கும்; அந்நியர் இனி அதைக்கடந்துபோ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ரிசுத்த பர்வதமாகிய சீயோனிலே வாசமாயிருக்கிற நான் உங்கள் தேவனாகிய கர்த்தர் என்று அப்பொழுது அறிந்துகொள்வீர்கள்; அப்பொழுது எருசலேம் பரிசுத்தமாயிருக்கும்; அந்நியர் இனி அதைக்கடந்துபோ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பர்வதங்கள் திராட்சரசத்தைப் பொழியும், மலைகள் பாலாய் ஓடும், யூதாவின் ஆறுகள் எல்லாம் பிரவாகித்து ஓடும், ஒரு ஊற்று கர்த்தருடைய ஆலயத்திலிருந்து புறப்பட்டுச் சத்தம் சித்தீம் என்னும் பள்ளத்தாக்கை நீர்ப்பாய்ச்சலா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பர்வதங்கள் திராட்சரசத்தைப் பொழியும், மலைகள் பாலாய் ஓடும், யூதாவின் ஆறுகள் எல்லாம் பிரவாகித்து ஓடும், ஒரு ஊற்று கர்த்தருடைய ஆலயத்திலிருந்து புறப்பட்டுச் சத்தம் சித்தீம் என்னும் பள்ளத்தாக்கை நீர்ப்பாய்ச்சலா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 புத்திரரின் தேசத்திலே குற்றமில்லாத இரத்தத்தைச் சிந்தி, அவர்களுக்குச் செய்த கொடுமையினிமித்தம் எகிப்து பாழாய்ப்போகும்; ஏதோம் பாழான வனாந்தர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 புத்திரரின் தேசத்திலே குற்றமில்லாத இரத்தத்தைச் சிந்தி, அவர்களுக்குச் செய்த கொடுமையினிமித்தம் எகிப்து பாழாய்ப்போகும்; ஏதோம் பாழான வனாந்தரம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் யூதாவோ சதாகாலமாகவும், எருசலேம் தலைமுறை தலைமுறையாகவும் குடியேற்றப்பட்ட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ண்டியாமல் விட்டிருந்த அவர்களுடைய இரத்தப்பழியைத் தண்டியாமல் விடேன்; கர்த்தர் சீயோனிலே வாச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யூதாவுக்கும் எருசலேமுக்கும் உண்டாயிருக்கிற சிறையிருப்பை நான் திருப்பும் அந்நாட்களிலும் அக்காலத்தி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 ஜனத்தின்பேரில் சீட்டுப்போட்டு, ஆண்குழந்தைகளை வேசிப்பணையமாகக் கொடுத்து, மதுபானம் பண்ணும்படி, பெண்குழந்தைகளைத் திராட்சரசத்துக்குக் கிரையமாகக் கொடுத்ததினிமித்தமும் அங்கே அவர்களோடு வழக்காட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 ஜனத்தின்பேரில் சீட்டுப்போட்டு, ஆண்குழந்தைகளை வேசிப்பணையமாகக் கொடுத்து, மதுபானம் பண்ணும்படி, பெண்குழந்தைகளைத் திராட்சரசத்துக்குக் கிரையமாகக் கொடுத்ததினிமித்தமும் அங்கே அவர்களோடு வழக்கா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் வெள்ளியையும் என் பொன்னையும் எடுத்து, இன்பமும் உச்சிதமுமான என் பொருள்களை உங்கள் கோவில்களிலே கொண்டுபோய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வின் குமாரரையும் எருசலேமின் குமாரரையும் அவர்களுடைய எல்லைகளுக்குத் தூரமாக்கும்படிக்கு, கிரேக்கரிடத்தில் விற்றுப்போட்ட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வின் குமாரரையும் எருசலேமின் குமாரரையும் அவர்களுடைய எல்லைகளுக்குத் தூரமாக்கும்படிக்கு, கிரேக்கரிடத்தில் விற்றுப்போட்ட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ங்கள் அவர்களை விற்றுப்போட்ட அவ்விடத்திலிருந்து நான் அவர்களை எழும்பிவரப்பண்ணி, நீங்கள் சரிக்கட்டினதை உங்கள் தலையின்மேல் திரும்பும்படி செய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ங்கள் அவர்களை விற்றுப்போட்ட அவ்விடத்திலிருந்து நான் அவர்களை எழும்பிவரப்பண்ணி, நீங்கள் சரிக்கட்டினதை உங்கள் தலையின்மேல் திரும்பும்படி செய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குமாரரையும் உங்கள் குமாரத்திகளையும் யூதா புத்திரரின் கையிலே விற்பேன்; இவர்கள் அவர்களைத் தூரதேசத்தாராகிய சபேயரிடத்தில் விற்றுப்போடுவார்கள்; கர்த்தர் இதைச் சொன்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குமாரரையும் உங்கள் குமாரத்திகளையும் யூதா புத்திரரின் கையிலே விற்பேன்; இவர்கள் அவர்களைத் தூரதேசத்தாராகிய சபேயரிடத்தில் விற்றுப்போடுவார்கள்; கர்த்தர் இதைச் சொன்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ைப் புறஜாதிகளுக்குள் கூறுங்கள்; யுத்தத்துக்கு ஆயத்தம்பண்ணுங்கள், பராக்கிரமசாலிகளை எழுப்புங்கள்; யுத்தவீரர் எல்லாரும் சேர்ந்து ஏறிவரக்கட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ைப் புறஜாதிகளுக்குள் கூறுங்கள்; யுத்தத்துக்கு ஆயத்தம்பண்ணுங்கள், பராக்கிரமசாலிகளை எழுப்புங்கள்; யுத்தவீரர் எல்லாரும் சேர்ந்து ஏறிவரக்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ண்வெட்டிகளைப் பட்டயங்களாகவும், உங்கள் அரிவாள்களை ஈட்டிகளாகவும் அடியுங்கள்; பலவீனனும் தன்னைப் பலவான் என்று சொல்வான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ண்வெட்டிகளைப் பட்டயங்களாகவும், உங்கள் அரிவாள்களை ஈட்டிகளாகவும் அடியுங்கள்; பலவீனனும் தன்னைப் பலவான் என்று சொல்வான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ாதிகளே, நீங்கள் சுற்றிலுமிருந்து ஏகமாய் வந்து கூடுங்கள்; கர்த்தாவே, நீரும் அங்கே உம்முடைய பராக்கிமசாலிகளை இறங்கப்பண்ணுவீர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எழும்பி யோசபாத்தின் பள்ளத்தாக்குக்கு வருவார்களாக; சுற்றிலுமுள்ள ஜாதிகளை நியாயந்தீர்க்க அங்கே நான் வீற்றிர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எழும்பி யோசபாத்தின் பள்ளத்தாக்குக்கு வருவார்களாக; சுற்றிலுமுள்ள ஜாதிகளை நியாயந்தீர்க்க அங்கே நான் வீற்ற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વે તમે દાતરડાઁ ચલાવો, મોલ પાકી ગયો છે. આવો, દ્રાક્ષાચક્કી દ્રાક્ષથી ભરેલી છે; કૂંડા રસથી ઊભર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સુધી દ્રાક્ષાઓને ગૂંધ્યા કરો.” કારણકે તેમની દુષ્ટતા વધી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ન્યાયચુકાદાની ખીણમાં મોટો જનસમુદાય રાહ જોઇ રહ્યો છે! કારણકે ન્યાયચુકાદાની ખીણમાં યહોવાનો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થઈ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ૂર્ય અને ચંદ્ર કાળા પડી જાય છે અને તારાઓનો પ્રકાશ ઝાંખો પ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 દેવ સિયોનમાંથી ગર્જના કરે છે અને યરૂશાલેમમાંથી ત્રાડ નાખે છે; તેથી પૃથ્વી અને આકાશ જ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યહોવા તેનાં લોકો માટે સુરક્ષિત સ્થળ થશે. તે ઇસ્રાએલ માટે કિલ્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ે તમે જાણશો કે, “હું મારા પવિત્ર પર્વત સિયોન ઉપર બેસનારો તમારો દેવ યહોવા છું. પછી યરૂશાલ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નગરી બનશે અને વિદેશીઓ તેના પર આક્રમણ કરશે નહિ.”યહૂદાને ફરીથી નવી બનાવા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તે દિવસે પર્વતોમાંથી મીઠો દ્રાક્ષારસ ટપકશે અને ડુંગરોમાંથી દૂધ વહેશે. યહૂદાની સુકાઇ ગયેલી ધાર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ણીથી ભરપૂર થશે. શિટ્ટીમની ખીણને પાણી પહોંચાડવા યહોવાના મંદિરમાંથી ઝરો નીક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િસર ઉજ્જડ થઇ જશે, અને એદોમ ઉજ્જડ મરૂભૂમિ બનશે, કારણ કે આ લોકોએ યહૂદાના લોકોને ઉત્પાત કર્યોં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નું નિદોર્ષ લોહી વહેવડાવ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યહૂદા સદા નિર્વાસીત થશે અને યરૂશાલેમ પેઢી દર પેઢી વસ્તી વધારો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ારણ હું તેમના લોહીને દંડીશ. હું તેને વગર દંડયે છોડીશ નહિ.” કારણકે યહોવા સિયોનમાં રહે છે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જુઓ! તે દિવસોમાં એટલે તે સમયે, જ્યારે હું યહૂદા અને યરૂશાલેમનાં ભાગ્ય ફેરવ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બધા લોકોને ભેગા કરીશ અને તેમને યહોશાફાટની ખીણમાં નીચે લઇ આવીશ; અને તેમને મારા લોકો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્રાએલીઓ મારા ઉત્તરાધિકારીઓને ઇજા કરવા માટે સજા કરીશ. જેઓને તેઓએ વિવિધ દેશોમાં વેરવિખેર કરી,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ને વિભાજીત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એ ચિઠ્ઠીઓ નાખી મારા લોકોને સેવકો તરીકે વહેંચીં લીધા છે. તેઓએ નાના છોકરાઓને વેશ્યાઓ મેળ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ંચી નાખ્યાં છે, અને દ્રાક્ષારસ અને મદ્યપાનનાં બદલામાં છોકરીઓ બદ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હે તૂર અને સિદોન તથા પલેશેથના બધા પ્રાંતો, તમારે ને મારે શું લેવા દેવા? શું તમે પાછું વાળ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ો છો? સાવધાન રહો, તમે જો બદલો લેવા માંગશો, તો ઝડપથી હું તમારી તરફ ફરીશ અને ગણતરીઓ તમા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ળીશ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મારાં સોનાચાંદી લઇ લીધાં છે, તથા મારું સર્વ કિંમતી દ્રવ્ય તમારા મંદિરોમાં તમે ઉપાડી ગ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વળી તમે યહૂદા અને યરૂશાલેમના લોકોને ગ્રીકોને વેચી દીધા છે, તેઓ તેમને પોતાના વતનમાં દૂર દેશમાં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હવે હું તમે તેમને જ્યાં વેચ્યાં છે ત્યાંથી જગાડીશ અને તમે જે કર્યું છે તે સમાન જ હું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મારા પુત્ર અને પુત્રીઓને યહૂદાના વંશજોને વેંચીંશ અને તેઓ તેમને દૂરના દેશ શેબાના લોકોને વંે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ે.” કેમકે આ યહોવાનું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પ્રજાઓમાં બધી બાજુ જાહેર કરો; યુદ્ધની તૈયારી કરો. શ્રેષ્ઠ યોદ્ધાઓની ભરતી કરો. યુદ્ધન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રુષો તૈયાર થાઓ અને યુદ્ધ તરફ કૂચ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ા હળની કોશોને ઓગાળીને તેમાંથી તરવારો બનાવો અને તમારાં દાંતરડાઁઓને ટીપીને ભાલા બનાવો. દુર્બ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ે કહેવા દો કે તે બળવ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આજુબાજુની સર્વ પ્રજાઓ, જલદી આવો, ને એકત્ર થાઓ; હે યહોવા, તમારા યોદ્ધાઓને ત્યાં ઉતારી લ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રાષ્ટોને જાગવા દો અને યહોશાફાટની કોતરમાં આવવા દો. હું નજીકના દેશોનો ન્યાય આપવા માટ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વા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2026-10-20T03:32:57Z</dcterms:created>
  <dcterms:modified xsi:type="dcterms:W3CDTF">2026-10-20T03:32:57Z</dcterms:modified>
  <dc:title>યોએલ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