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ீலேயாத்தின் குடிகளிலே திஸ்பியனாகிய எலியா ஆகாபை நோக்கி: என் வாக்கின்படியே அன்றி இந்த வருஷங்களிலே பனியும் மழையும் பெய்யாதிருக்கும் என்று இஸ்ரவேலின் தேவனாகிய கர்த்தருக்கு முன்பாக நிற்கிற நான் அவ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ன்ப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இவ்விடத்தை விட்டுக் கீழ்த்திசையை நோக்கிப் போய், யோர்தானுக்கு நேராயிருக்கிற கேரீத் ஆற்றண்டையில் ஒளித்துக்கொண்ட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த ஆற்றின் தண்ணீரைக் குடிப்பாய்; அங்கே உன்னைப் போஷிக்க, காகங்களுக்குக் கட்டளையிடுவேன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போய், கர்த்தருடைய வார்த்தையின்படியே யோர்தானுக்கு நேராயிருக்கிற கேரீத் ஆற்றண்டையிலே தங்கிய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ாகங்கள் அவனுக்கு விடியற்காலத்தில் அப்பமும் இறைச்சியும், சாயங்காலத்தில் அப்பமும் இறைச்சியும் கொண்டுவந்தது; தாகத்திற்கு அந்த ஆற்றின் தண்ணீரைக் குடி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சத்தில் மழைபெய்யாதபடியினால், சிலநாளுக்குப்பின்பு அந்த ஆறு வற்றிப்போயிற்ற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கர்த்தருடைய வார்த்தை அவனுக்கு உண்டாயிற்று, அவர்: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எழுந்து, சீதோனுக்கடுத்த சாறிபாத் ஊருக்குப் போய், அங்கே தங்கியிரு; உன்னைப் பராமரிக்கும்படி அங்கே இருக்கிற ஒரு விதவைக்குக் கட்டளையிட்ட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ன் எழுந்து, சாறிபாத்துக்குப் போனான்; அந்தப் பட்டணத்தின் ஒலிமுகவாசலுக்கு அவன் வந்த போது, அங்கே ஒரு விதவை விறகு பொறுக்கிக்கொண்டிருந்தாள்; அவன் அவளைப் பார்த்துக் கூப்பிட்டு, நான் குடிக்கிறதற்குக் கொஞ்சம் தண்ணீர் ஒரு பாத்திரத்தில் எனக்குக் கொண்டு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ொண்டுவர அவள் போகிறபோது அவன் அவளை நோக்கிக் கூப்பிட்டு, கொஞ்சம் அப்பமும் உன் கையிலே எனக்குக் கொண்டுவா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ள்: பானையில் ஒரு பிடிமாவும் கலயத்தில் கொஞ்சம் எண்ணெயுமே அல்லாமல், என்னிடத்தில் ஒரு அடையும் இல்லையென்று உம்முடைய தேவனாகிய கர்த்தருடைய ஜீவனைக் கொண்டு சொல்லுகிறேன்; இதோ, நானும் என் குமாரனும் சாப்பிட்டுச் செத்துப்போக, அதை எனக்கும் அவனுக்கும் ஆயத்தப்படுத்துகிறதற்கு இரண்டு விறகு பொறுக்குகிறேன் என்ற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எலியா அவளைப் பார்த்து: பயப்படாதே; நீ போய் உன் வார்த்தையின்படி ஆயத்தப்படுத்து; ஆனாலும் முதல் அதிலே எனக்கு ஒரு சிறிய அடையைப் பண்ணி என்னிடத்தில் கொண்டுவா; பின்பு உனக்கும் உன் குமாரனுக்கும் பண்ணலா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ேசத்தின்மேல் மழையைக் கட்டளையிடும் நாள்மட்டும் பானையின் மா செலவழிந்துபோவதும் இல்லை; கலசத்தின் எண்ணெய் குறைந்துபோவதும் இல்லை என்று இஸ்ரவேலின் தேவனாகிய கர்த்தர் சொல்லுகிற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ள் போய், எலியாவின் சொற்படி செய்தாள்; அவளும், இவனும், அவள் வீட்டாரும் அநேகநாள் சாப்பிட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எலியாவைக்கொண்டு சொன்ன வார்த்தையின்படியே, பானையிலே மா செலவழிந்துபோகவும் இல்லை; கலசத்தின் எண்ணெய் குறைந்துபோகவும் இ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கள் நடந்தபின்பு, வீட்டுக்காரியாகிய அந்த ஸ்திரீயின் மகன் வியாதியில் விழுந்தான்; அவனுடைய சுவாசம் போகுமட்டும் அவனுடைய வியாதி அதிகரித்துக்கொண்டே இ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ள் எலியாவை நோக்கி: தேவனுடைய மனுஷனே, எனக்கும் உமக்கும் என்ன? என் அக்கிரமத்தை நினைக்கப்பண்ணவும், என் குமாரனைச் சாகப்பண்ணவுமா? என்னிடத்தில் வந்தீர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ன்: உன் குமாரனை என்னிடத்தில் தா என்று சொல்லி, அவனை அவள் மடியிலிருந்து எடுத்து, தான் தங்கியிருக்கிற மேல்வீட்டிலே அவனைக் கொண்டுபோய், தன் கட்டிலின்மேல் வைத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தேவனாகிய கர்த்தாவே, நான் தங்கியிருக்க இடங்கொடுத்த இந்த விதவையின் மகனைச் சாகப்பண்ணினதினால் அவளுக்குத் துக்கத்தை வருவித்தீரோ என்று கர்த்தரை நோக்கிக் கூப்பிட்ட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ப் பிள்ளையின்மேல் மூன்று தரம் குப்புறவிழுந்து: என் தேவனாகிய கர்த்தாவே, இந்தப் பிள்ளையின் ஆத்துமா அவனுக்குள் திரும்பிவரப்பண்ணும் என்று கர்த்தரை நோக்கி விண்ணப்பம் 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லியாவின் சத்தத்தைக் கேட்டார்; பிள்ளையினுடைய ஆத்துமா அவனுள் திரும்பிவந்தது; அவன் பிழை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் எலியாவின் சத்தத்தைக் கேட்டார்; பிள்ளையினுடைய ஆத்துமா அவனுள் திரும்பிவந்தது; அவன் பிழை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எலியா பிள்ளையை எடுத்து, மேல்வீட்டிலிருந்து அவனைக் கீழ்வீட்டிற்குள் கொண்டுவந்து, அவனை அவன் தாயினிடத்தில் கொடுத்து: பார் உன் பிள்ளை உயிரோடிருக்கிறான்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ந்த ஸ்திரீ எலியாவை நோக்கி: நீர் தேவனுடைய மனுஷன் என்றும், உம்முடைய வாயிலிருந்து பிறக்கும் கர்த்தரின் வார்த்தை உண்மை என்றும், இதினால் இப்போது அறிந்திருக்கிறேன்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গিলিয়দের তিশ্বী শহরে এলিয় নামে এক ভাববাদী বাস করতেন| তিনি রাজা আহাবকে বললেন, “আমি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, প্রভুর সেবক| আমি সেই প্রভুর নামে অভিশাপ দিলাম আগামী কয়েক বছর বৃষ্টিপাত তো দূরের কথা, এ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ফোঁটা শিশির পর্য়ন্ত আর পড়বে না| এক মাত্র আমি নির্দেশ দিলেই আবার বৃষ্টিপা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তখন এলিয়কে সে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ছেড়ে যর্দন নদীর পূর্ব দিকে করীত্‌ খাঁড়ির কাছে লুকিয়ে থাকতে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িনি এলিয়কে জানান য়ে তিনি কাক ও শকুনিদের রোজ তাঁর জন্য সেখানে খাবার এনে দেবার নির্দেশ দিয়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তৃষ্ণা পেলে এলিয় করীতের জলধারা থেকে জলপানও করতে পা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নির্দেশ মতো এলিয় তখন য়র্দনের পূর্বদিকে করীত্‌ খাঁড়ির কাছে বাস কর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তিদিন সকালে ও বিকেলে কাক ও শকুনিরা এলিয়কে খাবার এনে দিত আর তৃষ্ণা পেলে তিনি করীতের স্রোত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ল পান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অনাবৃষ্টির দরুণ করীতের জলধারা শুক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খন প্রভু এল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ীদোনের সারিফতে যাওয়ার নির্দেশ দিলেন| তিনি বললেন, “সেখানে এক বিধবা রমণী বাস করে| আমি তাঁকে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ের ব্যবস্থা করতে নির্দেশ দিয়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লিয় তখন সারিফত নগরের দরজার কাছে গিয়ে এক বিধবা মহিলাকে দাঁড়িয়ে থাকতে দেখতে পেলেন| সে আগ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্বালানোর জন্য কাঠ জড়ো করছিল| এলিয় তাঁকে বললেন, “আমায় একটু খাবার জল এনে দিতে পার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মহিলা জল আনতে যাবার সময় এলিয় আবার তাকে অনুরোধ করলেন, “দয়া করে আমার খাবার জন্য এক টুকর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ুটি এন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সেই মহিলা উত্তর দিলেন, “আমি তোমার প্রভু ঈশ্বরের সামনে দিব্য়ি খেযে বলছি, আমার ঘরে র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ই| শুধু বযামে অল্প একটু মযদা আর শিশিতে অল্প খানিক তেল রাখা আছে| আমি এখানে কাঠ কুড়োতে এস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এই কাঠ বাড়ীতে বয়ে নিয়ে যাবো এবং আগুন বালিয়ে রুটি সেঁকব এবং আমার পুত্র ও আমি আমাদের শেষ আহ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 এবং তারপর খিদের জ্বালায মরে য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লিয় সেই মহিলাকে বললেন, “কোনো চিন্তা কোরো না| কথা মতো বাড়ি গিয়ে রান্না চড়াও| কিন্তু তার আ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ঐ মযদা থেকে ছোট্ট একটা রুটি বানিয়ে আমার জন্য নিয়ে এসো| তারপর তুমি তোমার আর তোমার পুত্র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ন্না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স্রায়েলের প্রভু ঈশ্বর বললেন, ‘ঐ মযদার কৌটো কখনও শূন্য হবে না| যত দিন না প্রভু এ দেশে ব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ঠাচ্ছেন তত দিন পর্য়ন্ত ঐ শিশির তেলও আর কম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ঐ মহিলা বাড়ি ফিরে গিয়ে এলিয়র কথা মতো কাজ করল| এলিয়, ঐ মহিলাটি এবং তার পুত্র বহু দি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য়থেষ্ট খাদ্য প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এলিয়কে যা ভাববাণী করেছিলেন, সেই কথা মতোই ঐ মযদার বযাম ও তেলের শিশি কখনও শূন্য হ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ছু দিন পরে মহিলার পুত্র খুবই অসুস্থ হয়ে পড়ে| শেষে এক সময় তার নিঃশ্বাস বন্ধ হয়ে গ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হিলা এলিয়কে এসে বলল, “আপনি ঈশ্বরের লোক, আপনি কি আমায় সাহায্য করতে পারবেন? নাকি আপনি এখানে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আমাকে আমার পাপের কথা মনে করিযে দিয়ে আমার পুত্রকে মৃত্যুর দিকে ঠেলে দেব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লিয় তাকে বললেন, “তোমার পুত্রকে আমার কাছে এনে দাও|” তারপর এলিয় পুত্রটিকে ওপরে নিয়ে গিয়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ে তিনি থাকতেন তার নিজের খাটে শুইয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 এলিয় প্রভুর কাছে প্রার্থনা করে বললেন, “প্রভু, আমার ঈশ্বর, এই বিধবা রমণী আমাকে তার বাড়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্রয় দিয়েছে| আপনি কি তার প্রতি এই অনাচার করবেন? আপনি কি তার পুত্রকে মারা য়েতে দেব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রপর এলিয় পর পর তিন বার সেই ছেলেটার ওপর শুয়ে প্রার্থনা করে বললেন, “প্রভু, আমার ঈশ্বর,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েলেটাকে পুনর্জীবিত কর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প্রভু এলিয়র ডাকে সাড়া দিলেন| ছেলেটি বেঁচে উঠল এবং আবার স্বাভাবিক ভাবে শ্বাস-প্রশ্বাস নিতে শু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লিয় তখন ছেলেটিকে নীচের তলায় নিয়ে গিয়ে তার মায়ের হাতে তুলে দিয়ে বললেন, “দেখো, তোমা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ই আ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সেই মহিলা তখন বলল, “এবার আমার সত্যি সত্যি বিশ্বাস হল য়ে আপনি ঈশ্বরের লোক! প্রভু সত্যিই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ুখ দিয়ে কথা বলেন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2026-10-20T09:56:33Z</dcterms:created>
  <dcterms:modified xsi:type="dcterms:W3CDTF">2026-10-20T09:56:33Z</dcterms:modified>
  <dc:title>১ রাজাবলি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