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ைக் குழியிலே விழத்தள்ளுவார்கள்; நீ சமுத்திரங்களின் நடுவே கொலையுண்டு சாகிறவர்களைப்போல் சா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ું વચન આ પ્રમાણે સંભળા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એ કહ્યું, “‘ઇસ્રાએલનો તિરસ્કાર કરનારી આજુબાજુની પ્રજાઓ હવે કદી તેને ભોંકાતા કાંટા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ાંખરાની જેમ હેરાન નહિ કરે. અને ત્યારે તેઓને ખબર પડશે કે હું યહોવા તમારો માલિક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તૂરના રાજવીને કહે કે, ‘આ યહોવા મારા માલિકના વચન છે:“‘તું અભિમાનથી ફુલ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 છે અને દેવ હોવાનો દાવો કરે છે, તું કહે છે, “દેવની જેમ હું સમુદ્રોની મધ્યે આસન પર બેસું છું.”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જેવો જ્ઞાની હોવાનો દાવો ભલે કરે, પરંતુ તું નાશવંત મનુષ્ય છે, દેવ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 યહોવા મારા માલિકના વચન છે: “ઇસ્રાએલીઓને મેં જે પ્રજાઓમાં વેરવિખેર કરી નાખી છે, તે બધામાં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ાછા લાવી એકત્ર કરીશ અને ત્યારે બધી પ્રજાઓને ખબર પડશે કે હું પવિત્ર છું. ઇસ્રાએલના લોકો,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સેવક યાકૂબને આપેલી તેમની પોતાની ભૂમિમાં વ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છતાં તું દેવ હોવાનો દંભ કરે છે, તું એમ માને છે કે તું દાનિયેલ કરતા પણ ડાહ્યો છે. તારાથી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જાણ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ારા ડહાપણ અને તારા કૌશલથી તે સોનાચાંદીના ભંડાર ભ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ઓ ઇસ્રાએલમાં શાંતિપૂર્વક રહેશે, ઘરો બાંધશે અને દ્રાક્ષની વાડીઓ રોપશે. તેમની સાથે દુર્વ્યવ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ી આજુબાજુની પ્રજાઓને હું સજા કરીશ અને તેઓ શાંતિથી રહેશે. ત્યારે તેઓને ખબર પડશે કે હું તેમન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ું વેપારમાં ઘણો કાબેલ છે. તેથી તું ઘણો ધનવાન થયો છે અને તે કારણે તું અભિમાની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યહોવા મારા માલિક કહે છે: તું દેવોના જેવો જ્ઞાની હોવાનો દાવ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ું તારા પર હુમલો કરવા માટે ઘાતકીમાં ઘાતકી પરદેશીઓને લઇ આવીશ. તેં તારી કુશળતાથી અને દાના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સંપત્તિ પ્રાપ્ત કરી છે તે બધાનો નાશ કરી, તેઓ તારી કીતિર્ને ઝાંખી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તારા પ્રાણ લેશે અને તને નરકના ખાડામાં ધકેલી દેશે. અને સાગરને તળિયે પહોંચાડ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તારો પ્રાણ લેવા આવશે ત્યારે પણ તું એમ જ કહેતો રહીશ કે, “હું દેવ છું?” તું દેવ નથી, તુ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ળ માણસ જ છે. અને તે પણ વધ કરનારાઓના હાથમાં પડ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ું બેસુન્નત વિદેશીની જેમ વિદેશીઓના હાથે મૃત્યુ પામશે. તેથી મેં આમ કહ્યું છે.”‘ એમ 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ફરીથી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હે મનુષ્યના પુત્ર, તું તૂરના રાજાને માટે શોકગીત ગા. અને તેને કહે કે, ‘આ યહોવા મારા માલિક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:“‘એક વખત તું સંપૂર્ણતાની પરાકાષ્ટાએ પહોંચ્યો હતો, તું જ્ઞાનનો અને સૌદર્યનો ભંડ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 ઉદ્યાન એદનમાં તારો વાસ હતો અને બધી જાતના રત્નો તું ધારણ કરતો હતો; હીરા, માણેક, પોખરા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લમ, અકીક, બદામી ઇન્દ્રનીલ, પન્ના અને તારાં આભૂષણો સોનાનાં હતાં. તારા જન્મ સમયે તારે માટે બના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ારું રક્ષણ કરવા એક અભિષિકત રક્ષક દૂત તરીકે નીમ્યો હતો. તું દેવના પવિત્ર પર્વત પર જઇ શક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ગ્નિના ચળકતાં પથ્થરો પર ચા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ું જન્મ્યો ત્યારે તારું આચરણ નિષ્કલંક હતું, પણ પાછળથી તારી દુષ્ટતા પ્રગટ થવા માં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ારો વધતો જતો વ્યાપાર તને હિંસામાં અને પાપમાં ખેંચી ગયો. આથી મેં તને દેવના પવિત્ર પર્વત પ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કી મૂક્યો. જે દેવ દૂત તારું રક્ષણ કરતો હતો તેણે તને ઝળહળતાં રત્નોમાંથી તગેડી મૂ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ા સૌદર્યને કારણે તું ફુલાઇ ગયો હતો અને તારી કીતિર્ને કારણે તારી બુદ્ધિ બહેર મારી ગઇ હતી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ભોંય ઉપર પટક્યો છે અને બીજા રાજાઓ માટે તને ચેતવણીરૂપ બન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ારા વેપારમાં તેં એટલાં બધાં પાપો અને ષ્ટતા આચર્યા કે તારા મંદિરો પણ ષ્ટ થઇ ગયા. આથી, હે તૂ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તને આગ ચાંપી અને તને બાળીને ભોંયભેગો કરી દીધો. આજે તને જોનારા સૌ કોઇ તને ભસ્મીભૂત થયેલો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 પ્રજાઓ તને ઓળખતી હતી તે બધી તારી દશા જોઇને સ્તબ્ધ થઇ ગઇ છે. તારું પરિણામ ભયંકર આવ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ને માટે તારો નાશ થય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ફરીથી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હે મનુષ્યના પુત્ર, તું સિદોન તરફ મુખ કરીને તેની વિરુદ્ધ પ્રબોધ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ીને કહે, ‘યહોવા મારા માલિક કહે છે: “‘હે સિદોન, હું તારી વિરુદ્ધ છું. હું તારા સ્થાનમાં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 પ્રગટ કરીશ. તારામાં વસતા લોકોને સજા કરી હું મારી પવિત્રતા પ્રગટ કરીશ ત્યારે લોકો જાણશ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તારા પર મરકી મોકલીશ. તારી શેરીઓમાં લોહી વહેશે. કારણ, જેઓની હત્યા થઇ છે તેઓ ત્યાં પ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ને ખાતરી થશે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2026-10-21T10:24:24Z</dcterms:created>
  <dcterms:modified xsi:type="dcterms:W3CDTF">2026-10-21T10:24:24Z</dcterms:modified>
  <dc:title>એઝેકિયેલ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