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ிநேசரே உதவினீரே
ஆராதனை உமக்கே
எல்ரோயீ என்னை கண்டீரே
ஆராதனை உ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ின்ற போது இறங்கிடுவீரே
துதிகளின் நடுவே வாசம் செய்வீரே
ஆராதனை உ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ும் தூய ஆவியே
துதிகளை ஏற்றிடுமே
ஆராதனை உ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ரோயீ என்னை கண்டீரே
ஆராதனை உமக்கே
யேகோவா ராஃபா சுகம் தந்தீரே
ஆராதனை உ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2026-11-02T06:24:13Z</dcterms:created>
  <dcterms:modified xsi:type="dcterms:W3CDTF">2026-11-02T06:24:13Z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