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ow has the LORD covered the daughter of Zion with a cloud in his anger, and cast down from heaven unto the earth the beauty of Israel, and remembered not his footstool in the day of his ang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ow has the LORD covered the daughter of Zion with a cloud in his anger, and cast down from heaven unto the earth the beauty of Israel, and remembered not his footstool in the day of his ang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LORD has swallowed up all the habitations of Jacob, and has not pitied: he has thrown down in his wrath the strong holds of the daughter of Judah; he has brought them down to the ground: he has polluted the kingdom and the princes thereo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LORD has swallowed up all the habitations of Jacob, and has not pitied: he has thrown down in his wrath the strong holds of the daughter of Judah; he has brought them down to the ground: he has polluted the kingdom and the princes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LORD has swallowed up all the habitations of Jacob, and has not pitied: he has thrown down in his wrath the strong holds of the daughter of Judah; he has brought them down to the ground: he has polluted the kingdom and the princes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has cut off in his fierce anger all the horn of Israel: he has drawn back his right hand from before the enemy, and he burned against Jacob like a flaming fire, which devours round abou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has cut off in his fierce anger all the horn of Israel: he has drawn back his right hand from before the enemy, and he burned against Jacob like a flaming fire, which devours round abou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e has cut off in his fierce anger all the horn of Israel: he has drawn back his right hand from before the enemy, and he burned against Jacob like a flaming fire, which devours round abou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has bent his bow like an enemy: he stood with his right hand as an adversary, and slew all that were pleasant to the eye in the tabernacle of the daughter of Zion: he poured out his fury like fi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has bent his bow like an enemy: he stood with his right hand as an adversary, and slew all that were pleasant to the eye in the tabernacle of the daughter of Zion: he poured out his fury like fi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has bent his bow like an enemy: he stood with his right hand as an adversary, and slew all that were pleasant to the eye in the tabernacle of the daughter of Zion: he poured out his fury like fir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LORD was as an enemy: he has swallowed up Israel, he has swallowed up all her palaces: he has destroyed his strong holds, and has increased in the daughter of Judah mourning and lamenta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LORD was as an enemy: he has swallowed up Israel, he has swallowed up all her palaces: he has destroyed his strong holds, and has increased in the daughter of Judah mourning and lament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has violently taken away his tabernacle, as if it were of a garden: he has destroyed his places of the assembly: the LORD has caused the solemn feasts and sabbaths to be forgotten in Zion, and has despised in the indignation of his anger the king and the pri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has violently taken away his tabernacle, as if it were of a garden: he has destroyed his places of the assembly: the LORD has caused the solemn feasts and sabbaths to be forgotten in Zion, and has despised in the indignation of his anger the king and the pri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has violently taken away his tabernacle, as if it were of a garden: he has destroyed his places of the assembly: the LORD has caused the solemn feasts and sabbaths to be forgotten in Zion, and has despised in the indignation of his anger the king and the prie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has cast off his altar, he has abhorred his sanctuary, he has given up into the hand of the enemy the walls of her palaces; they have made a noise in the house of the LORD, as in the day of a solemn fea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has cast off his altar, he has abhorred his sanctuary, he has given up into the hand of the enemy the walls of her palaces; they have made a noise in the house of the LORD, as in the day of a solemn fea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has cast off his altar, he has abhorred his sanctuary, he has given up into the hand of the enemy the walls of her palaces; they have made a noise in the house of the LORD, as in the day of a solemn fea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purposed to destroy the wall of the daughter of Zion: he has stretched out a line, he has not withdrawn his hand from destroying: therefore he made the rampart and the wall to lament; they languished toge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purposed to destroy the wall of the daughter of Zion: he has stretched out a line, he has not withdrawn his hand from destroying: therefore he made the rampart and the wall to lament; they languished toge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LORD has purposed to destroy the wall of the daughter of Zion: he has stretched out a line, he has not withdrawn his hand from destroying: therefore he made the rampart and the wall to lament; they languished toge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gates are sunk into the ground; he has destroyed and broken her bars: her king and her princes are among the Gentiles: the law is no more; her prophets also find no vision from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gates are sunk into the ground; he has destroyed and broken her bars: her king and her princes are among the Gentiles: the law is no more; her prophets also find no vision from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r gates are sunk into the ground; he has destroyed and broken her bars: her king and her princes are among the Gentiles: the law is no more; her prophets also find no vision from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lders of the daughter of Zion sit upon the ground, and keep silence: they have cast up dust upon their heads; they have girded themselves with sackcloth: the virgins of Jerusalem hang down their heads to the grou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lders of the daughter of Zion sit upon the ground, and keep silence: they have cast up dust upon their heads; they have girded themselves with sackcloth: the virgins of Jerusalem hang down their heads to the grou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lders of the daughter of Zion sit upon the ground, and keep silence: they have cast up dust upon their heads; they have girded themselves with sackcloth: the virgins of Jerusalem hang down their heads to the grou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ine eyes do fail with tears, my bowels are troubled, my liver is poured upon the earth, for the destruction of the daughter of my people; because the children and the infants swoon in the streets of the ci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ine eyes do fail with tears, my bowels are troubled, my liver is poured upon the earth, for the destruction of the daughter of my people; because the children and the infants swoon in the streets of the cit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ine eyes do fail with tears, my bowels are troubled, my liver is poured upon the earth, for the destruction of the daughter of my people; because the children and the infants swoon in the streets of the c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say to their mothers, Where is corn and wine? when they swooned as the wounded in the streets of the city, when their soul was poured out into their mothers' boso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say to their mothers, Where is corn and wine? when they swooned as the wounded in the streets of the city, when their soul was poured out into their mothers' boso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say to their mothers, Where is corn and wine? when they swooned as the wounded in the streets of the city, when their soul was poured out into their mothers' boso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at thing shall I take to witness for you? what thing shall I liken to you, O daughter of Jerusalem? what shall I equal to you, that I may comfort you, O virgin daughter of Zion? for your breach is great like the sea: who can heal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at thing shall I take to witness for you? what thing shall I liken to you, O daughter of Jerusalem? what shall I equal to you, that I may comfort you, O virgin daughter of Zion? for your breach is great like the sea: who can heal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at thing shall I take to witness for you? what thing shall I liken to you, O daughter of Jerusalem? what shall I equal to you, that I may comfort you, O virgin daughter of Zion? for your breach is great like the sea: who can heal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prophets have seen vain and foolish things for you: and they have not discovered yours iniquity, to turn away your captivity; but have seen for you false burdens and causes of banishme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prophets have seen vain and foolish things for you: and they have not discovered yours iniquity, to turn away your captivity; but have seen for you false burdens and causes of banishm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r prophets have seen vain and foolish things for you: and they have not discovered yours iniquity, to turn away your captivity; but have seen for you false burdens and causes of banishmen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l that pass by clap their hands at you; they hiss and shake their head at the daughter of Jerusalem, saying, Is this the city that men call The perfection of beauty, The joy of the whole ea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l that pass by clap their hands at you; they hiss and shake their head at the daughter of Jerusalem, saying, Is this the city that men call The perfection of beauty, The joy of the whole eart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yours enemies have opened their mouth against you: they hiss and gnash the teeth: they say, We have swallowed her up: certainly this is the day that we looked for; we have found, we have seen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l yours enemies have opened their mouth against you: they hiss and gnash the teeth: they say, We have swallowed her up: certainly this is the day that we looked for; we have found, we have seen i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LORD has done that which he had devised; he has fulfilled his word that he had commanded in the days of old: he has thrown down, and has not pitied: and he has caused yours enemy to rejoice over you, he has set up the horn of yours adversar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LORD has done that which he had devised; he has fulfilled his word that he had commanded in the days of old: he has thrown down, and has not pitied: and he has caused yours enemy to rejoice over you, he has set up the horn of yours adversari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LORD has done that which he had devised; he has fulfilled his word that he had commanded in the days of old: he has thrown down, and has not pitied: and he has caused yours enemy to rejoice over you, he has set up the horn of yours adversar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ir heart cried unto the LORD, O wall of the daughter of Zion, let tears run down like a river day and night: give yourself no rest; let not the apple of yours eye cea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ir heart cried unto the LORD, O wall of the daughter of Zion, let tears run down like a river day and night: give yourself no rest; let not the apple of yours eye cea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rise, cry out in the night: in the beginning of the watches pour out yours heart like water before the face of the LORD: lift up your hands toward him for the life of your young children, that faint for hunger in the top of every stre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rise, cry out in the night: in the beginning of the watches pour out yours heart like water before the face of the LORD: lift up your hands toward him for the life of your young children, that faint for hunger in the top of every stree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rise, cry out in the night: in the beginning of the watches pour out yours heart like water before the face of the LORD: lift up your hands toward him for the life of your young children, that faint for hunger in the top of every stree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and consider to whom you have done this. Shall the women eat their fruit, and children of a span long? shall the priest and the prophet be slain in the sanctuary of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and consider to whom you have done this. Shall the women eat their fruit, and children of a span long? shall the priest and the prophet be slain in the sanctuary of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O LORD, and consider to whom you have done this. Shall the women eat their fruit, and children of a span long? shall the priest and the prophet be slain in the sanctuary of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young and the old lie on the ground in the streets: my virgins and my young men are fallen by the sword; you have slain them in the day of yours anger; you have killed, and not piti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young and the old lie on the ground in the streets: my virgins and my young men are fallen by the sword; you have slain them in the day of yours anger; you have killed, and not piti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ou have called as in a solemn day my terrors round about, so that in the day of the LORD's anger none escaped nor remained: those that I have swaddled and brought up has mine enemy consum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ou have called as in a solemn day my terrors round about, so that in the day of the LORD's anger none escaped nor remained: those that I have swaddled and brought up has mine enemy consum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ou have called as in a solemn day my terrors round about, so that in the day of the LORD's anger none escaped nor remained: those that I have swaddled and brought up has mine enemy consum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புலம்ப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யோ! ஆண்டவர் தமது கோபத்தில் சீயோன் குமாரத்தியை மந்தாரத்தினால் மூடினார்; அவர் தமது கோ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லே தமது பாதபீடத்தை நினையாமல் இஸ்ரவேலின் மகிமையை வானத்திலிருந்து தரையிலே விழத்தள்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ண்டவர் தப்பவிடாமல் யாக்கோபின் வாசஸ்தலங்களையெல்லாம் விழுங்கினார்; அவர் யூதா குமார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களையெல்லாம் தமது சினத்திலே இடித்து, தரையோடே தரையாக்கிப்போட்டார்; ராஜ்யத்தை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யும் பரிசுத்தக்குலைச்சலா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தமது உக்கிரகோபத்திலே இஸ்ரவேலின் கொம்பு முழுவதையும் வெட்டிப்போட்டார்; சத்துருவு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தமது வலதுகரத்தைப் பின்னாகத் திருப்பி, சுற்றிலும் இருப்பதைப் பட்சிக்கிற அக்கினிஜுவாலை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க்கு விரோதமாக எ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கைஞனைப்போல் தம்முடைய வில்லை நாணேற்றினார்; சத்துருவைப்போல் தம்முடைய வலதுகரத்தை நீட்டி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க்கு இன்பமானதையெல்லாம் அழித்துப்போட்டார்; சீயோன் குமாரத்தியின் கூடாரத்திலே தம்முடைய உக்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ப்போல் சொரிய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ண்டவர் பகைஞன்போலானார்; இஸ்ரவேலை விழுங்கினார்; அதின் அரண்மனைகளையெல்லாம் விழுங்கினார்;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களை அழித்து, யூதா குமாரத்திக்கு மிகுந்த துக்கிப்பையும் சலிப்பையும்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ட்டத்தின் வேலியைப்போல இருந்த தம்முடைய வேலியைப் பலவந்தமாய்ப் பிடுங்கிப்போட்டார்; சபைகூ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ஸ்தலங்களை அழித்தார்; கர்த்தர் சீயோனிலே பண்டிகையையும் ஓய்வுநாளையும் மறக்கப்பண்ணி,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மான கோபத்தில் ராஜாவையும் ஆசாரியனையும் புறக்கணித்து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ண்டவர் தமது பலிபீடத்தை ஒழித்துவிட்டார்; தமது பரிசுத்த ஸ்தலத்தை வெறுத்துவிட்டார்; அ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னைகளின் மதில்களைச் சத்துருவின் கையில் ஒப்புக்கொடுத்தார்; பண்டிகை நாளில் ஆரவாரம்பண்ணு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ஆலயத்தில் ஆரவா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சீயோன் குமாரத்தியின் அலங்கத்தை நிர்மூலமாக்க நினைத்தார்; நூலைப்போட்டார்; அழிக்காத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கையை அவர் முடக்கிக்கொண்டதில்லை; அரணிப்பையும் அலங்கத்தையும் புலம்பச்செய்தார்;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லும் பெலனற்றுக் கிட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ள் வாசல்கள் தரையில் அமிழ்ந்திக்கிடக்கிறது; அவள் தாழ்ப்பாள்களை முறித்து உடைத்துப்போட்டார்;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ம் அவள் பிரபுக்களும் புறஜாதியாருக்குள் இருக்கிறார்கள்; வேதமுமில்லை; அவள் தீர்க்கதரிசி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ல் தரிசனம் கிடைக்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யோன் குமாரத்தியின் மூப்பர்கள் தரையில் உட்கார்ந்து மெளனமாய் இருக்கிறார்கள்; தங்கள் தலை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யைப் போட்டுக்கொள்ளுகிறார்கள்; இரட்டு உடுத்தியிருக்கிறார்கள்; எருசலேமின் கன்னி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விழ்ந்து தரையை நோக்கிக் 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ஜனமாகிய குமாரத்தியின் நொறுங்குதலினிமித்தம் கண்ணீர் சொரிகிறதினால் என் கண்கள் பூத்துப்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டல்கள் கொதிக்கிறது; என் ஈரல் இளகித் தரையிலே வடிகிறது; குழந்தைகளும் பாலகரும் ந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ளிலே மூர்ச்சித்துக்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கள் குத்துண்டவர்களைப்போல நகரத்தின் வீதிகளிலே மூர்ச்சித்துக்கிடக்கும்போது, தங்கள் தாய்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லே தங்கள் பிராணனை விடும் போதும், தங்கள் தாய்களை நோக்கி: தானியமும் திராட்சரசமும்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ருசலேம் குமாரத்தியே, நான் உனக்குச் சாட்சியாக என்னத்தைச் சொல்லுவேன்? உன்னை எதற்கு ஒ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ன் குமாரத்தியாகிய கன்னிகையே, நான் உன்னைத் தேற்றும்படிக்கு உன்னை எதற்கு நிகர்சொல்லுவே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ம் சமுத்திரத்தைப்போல் பெரிதாயிருக்கிறதே, உன்னைக் குணமாக்குகிற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 தீர்க்கதரிசிகள் அபத்தமும் வியர்த்தமுமான தரிசனங்களை உனக்காகத் தரிசித்தார்கள்; அவர்க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 விலக்கும்படி உன் அக்கிரமத்தை எடுத்துக்காட்டாமல், அபத்தமானவைகளையும் கேடான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தரி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ழிப்போக்கர் யாவரும் உன்பேரில் கை கொட்டுகிறார்கள்; எருசலேம் குமாரத்தியின்பேரில் ஈசற்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லைகளைத் துலுக்கி: பூரணவடிவும் சர்வபூமியின் மகிழ்ச்சியுமான நகரம் இதுதானா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 பகைஞர் எல்லாரும் உன்பேரில் தங்கள் வாயைத் திறக்கிறார்கள்; ஈசற்போட்டுப் பற்கடிக்கிறா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னோம், நாம் காத்திருந்த நாள் இதுவே, இப்பொழுது நமக்குக் கிடைத்தது, அதைக் கண்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 தாம் நினைத்ததைச் செய்தார்; பூர்வநாட்கள் முதற்கொண்டு தாம் கட்டளையிட்ட தமது வார்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னார்; அவர் தப்பவிடாமல் நிர்மூலமாக்கி, உன்மேல் பகைஞன் சந்தோஷிக்கும்படி செய்தார்;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ன் கொம்பை உயர்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இருதயம் ஆண்டவரை நோக்கிக் கூப்பிடுகிறது; சீயோன் குமாரத்தியின் மதிலே,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வ்வளவு கண்ணீர் விடு, ஓய்ந்திராதே, உன் கண்ணின் கறுப்புவிழி சும்மாயிருக்க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ழுந்திரு, இராத்திரியிலே முதற்சாமத்தில் கூப்பிடு; ஆண்டவரின் சமுகத்தில் உம் இருதயத்தைத் தண்ணீ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 ஊற்றிவிடு; எல்லாத் தெருக்களின் முனையிலும் பசியினால் மூர்ச்சித்துப்போகிற உன் குழந்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க்காக உன் கைகளை அவரிடத்திற்கு ஏறெ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வே, யாருக்கு இந்தப்பிரகாரமாகச் செய்தீரென்று நோக்கிப்பாரும்; ஸ்திரீகள் கைக்குழந்தை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ர்ப்பக்கனியைத் தின்னவேண்டுமோ? ஆண்டவருடைய பரிசுத்த ஸ்தலத்தில் ஆசாரியனும் தீர்க்கதரி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ளைஞனும் முதிர்வயதுள்ளவனும் தெருக்களில் தரையிலே கிடக்கிறார்கள்; என் கன்னிகைகளும் என் வாலி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ழுந்தார்கள்; உமது கோபத்தின் நாளிலே வெட்டி, அவர்களைத் தப்பவிடாமல் கொன்று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ண்டிகைநாளில் கும்புகளை வரவழைப்பதுபோல் சுற்றிலுமிருந்து எனக்குத் திகில்களை வரவ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கோபத்தின் நாளிலே தப்பினவனும் மீதியானவனுமில்லை; நான் கைகளில் ஏந்தி வளர்த்த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ஞன் நாச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ம்பல் : 2]]></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2026-10-21T01:48:57Z</dcterms:created>
  <dcterms:modified xsi:type="dcterms:W3CDTF">2026-10-21T01:48:57Z</dcterms:modified>
  <dc:title>புலம்பல்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