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esus answered and spoke unto them again by parables, and sai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kingdom of heaven is like unto a certain king, which made a marriage for his s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ent forth his servants to call them that were bidden to the wedding: and they would not com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ent forth his servants to call them that were bidden to the wedding: and they would not com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ent forth other servants, saying, Tell them which are bidden, Behold, I have prepared my dinner: my oxen and my fatlings are killed, and all things are ready: come unto the marriag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ent forth other servants, saying, Tell them which are bidden, Behold, I have prepared my dinner: my oxen and my fatlings are killed, and all things are ready: come unto the marriag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gain, he sent forth other servants, saying, Tell them which are bidden, Behold, I have prepared my dinner: my oxen and my fatlings are killed, and all things are ready: come unto the marriag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y made light of it, and went their ways, one to his farm, another to his merchandi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y made light of it, and went their ways, one to his farm, another to his merchandi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emnant took his servants, and pleaded them spitefully, and slew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en the king heard thereof, he was angry: and he sent forth his armies, and destroyed those murderers, and burned up their cit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en the king heard thereof, he was angry: and he sent forth his armies, and destroyed those murderers, and burned up their cit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ys he to his servants, The wedding is ready, but they which were bidden were not worth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says he to his servants, The wedding is ready, but they which were bidden were not worth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 all of you therefore into the highways, and as many as all of you shall find, bid to the marriag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o all of you therefore into the highways, and as many as all of you shall find, bid to the marriag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ose servants went out into the highways, and gathered together all as many as they found, both bad and good: and the wedding was furnished with gues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ose servants went out into the highways, and gathered together all as many as they found, both bad and good: and the wedding was furnished with gues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king came in to see the guest, he saw there a man which had not on a wedding garmen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the king came in to see the guest, he saw there a man which had not on a wedding garm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ys unto him, Friend, how came you in here not having a wedding garment? And he was speechl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says unto him, Friend, how came you in here not having a wedding garment? And he was speechl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the king to the servants, Bind him hand and foot, and take him away, and cast him into outer darkness, there shall be weeping and gnashing of tee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aid the king to the servants, Bind him hand and foot, and take him away, and cast him into outer darkness, there shall be weeping and gnashing of tee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many are called, but few are chos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went the Pharisees, and took counsel how they might entangle him in his talk.]]></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ent out unto him their disciples with the Herodians, saying, Master, we know that you are true, and teach the way of God in truth, neither care you for any man: for you regard not the person of m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ent out unto him their disciples with the Herodians, saying, Master, we know that you are true, and teach the way of God in truth, neither care you for any man: for you regard not the person of m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ent out unto him their disciples with the Herodians, saying, Master, we know that you are true, and teach the way of God in truth, neither care you for any man: for you regard not the person of m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ell us therefore, What think you? Is it lawful to give tribute unto Caesar, or no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ell us therefore, What think you? Is it lawful to give tribute unto Caesar, or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Jesus perceived their wickedness, and said, Why tempt all of you me, all of you hypocr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how me the tribute money. And they brought unto him a penn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ys unto them, Whose is this image and superscript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y say unto him, Caesar's. Then says he unto them, Render therefore unto Caesar the things which are Caesar's; and unto God the things that are God'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y say unto him, Caesar's. Then says he unto them, Render therefore unto Caesar the things which are Caesar's; and unto God the things that are Go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When they had heard these words, they marvelled, and left him, and went their wa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same day came to him the Sadducees, which say that there is no resurrection, and asked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Master, Moses said, If a man die, having no children, his brother shall marry his wife, and raise up seed unto his brot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Master, Moses said, If a man die, having no children, his brother shall marry his wife, and raise up seed unto his brot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 were with us seven brethren: and the first, when he had married a wife, deceased, and, having no issue, left his wife unto his broth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Now there were with us seven brethren: and the first, when he had married a wife, deceased, and, having no issue, left his wife unto his brot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ikewise the second also, and the third, unto the seven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last of all the woman died al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in the resurrection whose wife shall she be of the seven? for they all had h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in the resurrection whose wife shall she be of the seven? for they all had h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answered and said unto them, All of you do go astray, not knowing the scriptures, nor the power of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Jesus answered and said unto them, All of you do go astray, not knowing the scriptures, nor the power of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n the resurrection they neither marry, nor are given in marriage, but are as the angels of God in heav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n the resurrection they neither marry, nor are given in marriage, but are as the angels of God in heav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as concerning the resurrection of the dead, have all of you not read that which was spoken unto you by God, say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ut as concerning the resurrection of the dead, have all of you not read that which was spoken unto you by God, say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 am the God of Abraham, and the God of Isaac, and the God of Jacob? God is not the God of the dead, but of the living.]]></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en the multitude heard this, they were astonished at his doctri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when the Pharisees had heard that he had put the Sadducees to silence, they were gathered togeth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one of them, which was a lawyer, asked him a question, tempting him, and say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Master, which is the great commandment in the law?]]></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Jesus said unto him, You shall love the Lord your God with all your heart, and with all your soul, and with all your mi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Jesus said unto him, You shall love the Lord your God with all your heart, and with all your soul, and with all your min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is is the first and great commandme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second is like unto it, You shall love your neighbour as yourself.]]></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 second is like unto it, You shall love your neighbour as yourself.]]></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On these two commandments hang all the law and the prophet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On these two commandments hang all the law and the prophet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While the Pharisees were gathered together, Jesus asked the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aying, What think all of you of Christ? whose son is he? They say unto him, The son of Davi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Saying, What think all of you of Christ? whose son is he? They say unto him, The son of Davi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 says unto them, How then does David in spirit call him Lord, saying,]]></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He says unto them, How then does David in spirit call him Lord, saying,]]></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LORD said unto my Lord, Sit you on my right hand, till I make yours enemies your footstool?]]></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LORD said unto my Lord, Sit you on my right hand, till I make yours enemies your footstool?]]></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If David then call him Lord, how is he his s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no man was able to answer him a word, neither durst any man from that day forth ask him any more question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no man was able to answer him a word, neither durst any man from that day forth ask him any more questio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0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மறுபடியும் அவர்களோடே உவமைகளாய்ப் பேசிச் சொன்ன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லோகராஜ்யம் தன் குமாரனுக்குக் கலியாணஞ்செய்த ஒரு ராஜாவுக்கு ஒப்பா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ழைக்கப்பட்டவர்களைக் கலியாணத்திற்கு வரச்சொல்லும்படி அவன் தன் ஊழியக்காரரை அனுப்பினான்; அவர்களோ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ல்லா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ன் வேறு ஊழியக்காரரை அழைத்து: நீங்கள் போய், இதோ, என் விருந்தை ஆயத்தம்பண்ணினே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துகளும் கொழுத்த ஜெந்துக்களும் அடிக்கப்பட்டது, எல்லாம் ஆயத்தமாயிருக்கிறது; கலியாண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என்று அழைக்கப்பட்டவர்களுக்குச் சொல்லுங்களென்று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ழைக்கப்பட்டவர்களோ அதை அசட்டைபண்ணி, ஒருவன் தன் வயலுக்கும், ஒருவன் தன் வியாபார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ற்றவர்கள் அவன் ஊழியக்காரரைப் பிடித்து, அவமானப்படுத்தி, கொலை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ஜா அதைக் கேள்விப்பட்டு, கோபமடைந்து, தன் சேனைகளை அனுப்பி, அந்தக் கொலைபாதகரை அழி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யும் சுட்டெ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அவன் தன் ஊழியக்காரரை நோக்கி: கலியாண விருந்து ஆயத்தமாயிருக்கிறது, அழைக்கப்பட்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அபாத்திரராய்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நீங்கள் வழிச்சந்திகளிலே போய், காணப்படுகிற யாவரையும் கலியாணத்திற்கு அ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 ஊழியக்காரர் புறப்பட்டு, வழிகளிலே போய், தாங்கள் கண்ட நல்லார் பொல்லார்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வந்தார்கள்; கலியாணசாலை விருந்தாளிகளால்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ருந்தாளிகளைப் பார்க்கும்படி ராஜா உள்ளே பிரவேசித்தபோது, கலியாண வஸ்திரம் தரித்திராத ஒரு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நேகிதனே, நீ கலியாண வஸ்திரமில்லாதவனாய் இங்கே எப்படி வந்தாய் என்று கேட்டார். அ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மலி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ராஜா பணிவிடைக்காரரை நோக்கி: இவனைக் கையுங்காலும் கட்டிக்கொண்டுபோய், அழு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டிப்பும் உண்டாயிருக்கிற புறம்பான இருளிலே போ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ப்படியே, அழைக்கப்பட்டவர்கள் அநேகர், தெரிந்துக்கொள்ளப்பட்டவர்களோ சில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பரிசேயர் போய், பேச்சிலே அவரை அகப்படுத்தும்படி யோசனை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ங்கள் சீஷரையும் ஏரோதியரையும் அவரிடத்தில் அனுப்பினார்கள். அவர்கள் வந்து: போதகரே,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ள்ளவரென்றும், தேவனுடைய மார்க்கத்தைச் சத்தியமாய்ப் போதிக்கிறவரென்றும், நீர் முகதாட்சிணி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வராகையால் எவனைக்குறித்தும் உமக்குக் கவலையில்லையென்றும்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தலால், உமக்கு எப்படித் தோன்றுகிறது? இராயனுக்கு வரிகொடுக்கிறது நியாயமோ, அல்லவோ? அதை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யேசு அவர்கள் துர்க்குணத்தை அறிந்து: மாயக்காரரே, நீங்கள் என்னை ஏன் சோதி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ரிக்காசை எனக்குக் காண்பியுங்கள் என்றார்; அவர்கள் ஒரு பணத்தை அவரி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ர்: இந்தச் சுரூபமும் மேலெழுத்தும் யாருடையது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ராயனுடையது என்றார்கள். அதற்கு அவர்: அப்படியானால், இராயனுடையதை இராயனுக்கும், தேவனு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ம் செலுத்து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அதைக்கேட்டு ஆச்சரியப்பட்டு அவரை விட்டு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உயிர்த்தெழுதல் இல்லை என்று சாதிக்கிற சதுசேயர் அன்றையத்தினம்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தகரே, ஒருவன் சந்தானம் இல்லாமல் இறந்துபோனால், அவனுடைய சகோதரன் அவன் மனைவியை விவாகம் பண்ணி,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ச் சந்தானம் உண்டாக்கவேண்டும் என்று மோ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ங்களுக்குள்ளே சகோதரர் ஏழு பேர் இருந்தார்கள்; மூத்தவன் விவாகம்பண்ணி,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னமில்லாததினால் தன் மனைவியைத் தன் சகோதரனுக்கு விட்டுவி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டியே இரண்டாம் மூன்றாம் சகோதரன் முதல் ஏழாம் சகோதரன் வரைக்கு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ல்லாருக்கும் பின்பு அந்த ஸ்திரீயும் இறந்து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உயிர்த்தெழுதலில், அவ்வேழுபேரில் எவனுக்கு அவள் மனைவியாயிருப்பாள்? அவர்களெல்லாரும்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 பண்ணியிருந்தார்களே எ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யேசு அவர்களுக்குப் பிரதியுத்தரமாக: நீங்கள் வேதவாக்கியங்களையும் தேவனுடைய வல்லமையையும் அறி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ன எண்ணங்கொள்ளு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யிர்த்தெழுதலில், கொள்வனையும் கொடுப்பனையும் இல்லை; அவர்கள் பரலோகத்திலே தேவதூதரை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மேலும் மரித்தோர் உயிர்த்தெழுதலைப்பற்றி: நான் ஆபிரகாமின் தேவனும், ஈசாக்கின் தேவனும், யாக்கோ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யிருக்கிறேன் என்று தேவனால் உங்களுக்கு உரைக்கப்பட்டிருக்கிறதை நீங்கள்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ன் மரித்தோருக்கு தேவனாயிராமல், ஜீவனுள்ளோருக்கு தேவனாயி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ஜனங்கள் இதைக் கேட்டு, அவருடைய போதகத்தைக்குறித்து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வர் சதுசேயரை வாயடைத்தார் என்று பரிசேயர் கேள்விப்பட்டு, அவரிடத்தில்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ர்களில் நியாயசாஸ்திரி ஒருவன் அவரைச் சோதி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தகரே, நியாயப்பிரமாணத்திலே எந்தக் கற்பனை பிரதானமானது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யேசு அவனை நோக்கி: உன் தேவனாகிய கர்த்தரிடத்தில் உன் முழு இருதயத்தோடும், உன் முழு ஆத்துமா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முழு மனதோடும் அன்புகூரு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து முதலாம் பிரதான க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தற்கு ஒப்பாயிருக்கிற இரண்டாம் கற்பனை என்னவென்றால், உன்னிடத்தில் நீ அன்புகூருவதுபோ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னிடத்திலும் அன்புகூருவாயாக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வ்விரண்டு கற்பனைகளிலும் நியாயப்பிரமாணம் முழுமையும் தீர்க்கதரிசனங்களும் அடங்கி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ரிசேயர் கூடியிருக்கையில், இயேசு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கிறிஸ்துவைக்குறித்து நீங்கள் என்ன நினைக்கிறீர்கள், அவர் யாருடைய குமாரன்? என்று கேட்டா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குமார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தற்கு அவர்: அப்படியானால், தாவீது பரிசுத்த ஆவியினாலே அவரை ஆண்டவர் என்று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ன் உம்முடைய சத்துருக்களை உமக்குப் பாதபடியாக்கிப்போடும்வரைக்கும் நீர் என்னுடைய வலது பாரி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ம் என்று கர்த்தர் என் ஆண்டவரோடே சொன்னார் என்று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தாவீது அவரை ஆண்டவர் என்று சொல்லியிருக்க, அவனுக்கு அவர் குமாரனாயிருப்பது எப்ப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தற்கு மாறுத்தரமாக ஒருவனும் அவருக்கு ஒரு வார்த்தையும் சொல்லக்கூடாதிருந்தது. அன்றுமுதல்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டத்தில் கேள்விகேட்கத் துணி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2]]></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2026-10-21T01:57:13Z</dcterms:created>
  <dcterms:modified xsi:type="dcterms:W3CDTF">2026-10-21T01:57:13Z</dcterms:modified>
  <dc:title>மத்தேயு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