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23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ொரு நண்பன் இல்லைய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ங்குகின்றாயோ இப்பூவ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னையைப் போல ஆதர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ும் பகலும் காத்திரு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கிருபையில் வாழ வழி வகு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ாமல் என்றும் வாழ்ந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ப்பனும் தாயும் கைவி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உன்னை கைவிடமா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 செல்வம் போல ஆதர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மணிபோல உன்னை பாதுகா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ொரு நண்பன் இயேசுவ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வணைக்க ஒரு தகப்பன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2026-09-17T00:47:09Z</dcterms:created>
  <dcterms:modified xsi:type="dcterms:W3CDTF">2026-09-17T00:47:09Z</dcterms:modified>
  <dc:title>துதிப் பாடல்கள் : 804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