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ஊலாமின் குமாரர் பராக்கிரமசாலிகளான வில்வீரராய் இருந்தார்கள்; அவர்களுக்கு அநேகம் புத்திரர் பெளத்திரர் இருந்தார்கள்; அவர்கள் தொகை நூற்றைம்பதுபேர்; இவர்கள் எல்லாரும் பென்யமீன் புத்திர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ஊலாமின் குமாரர் பராக்கிரமசாலிகளான வில்வீரராய் இருந்தார்கள்; அவர்களுக்கு அநேகம் புத்திரர் பெளத்திரர் இருந்தார்கள்; அவர்கள் தொகை நூற்றைம்பதுபேர்; இவர்கள் எல்லாரும் பென்யமீன் புத்திர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ன்யமீன், பேலா என்னும் தன் மூத்த குமாரனையும், அஸ்பால் என்னும் இரண்டாம் குமாரனையும், அகராக் என்னும் மூன்றாம் குமாரனைய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ேகா என்னும் நாலாம் குமாரனையும், ரப்பா என்னும் ஐந்தாம் குமாரனையும் பெற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ேலாவுக்கு இருந்த குமாரர் ஆதார், கேரா, அபியூத் என்பவ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ிசுவா, நாமான், அகோவா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ேரா, செப்புப்பான், ஊராம் என்பவர்கள் எகூதின் குமார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ேபாவின் குடிகளுக்கு மூப்பான தலைவராயிருந்து, இவர்களை மனாகாத்திற்கு அழைத்துக்கொண்டுபோனவர்கள், நாமான், அகியா, கேரா என்பவர்கள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ேபாவின் குடிகளுக்கு மூப்பான தலைவராயிருந்து, இவர்களை மனாகாத்திற்கு அழைத்துக்கொண்டுபோனவர்கள், நாமான், அகியா, கேரா என்பவர்கள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ேரா அவர்களை அங்கே அழைத்துக்கொண்டுபோனபின்பு, ஊசாவையும், அகியூதையும் பெற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ேரா அவர்களை அங்கே அழைத்துக்கொண்டுபோனபின்பு, ஊசாவையும், அகியூதையும் பெற்ற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அனுப்பிவிட்டபின், சகராயீம் மோவாப் தேசத்திலே ஊகிம் பாராள் என்னும் தன் பெண்ஜாதிகளிடத்திலே பெற்ற பிள்ளைகளைத்தவிர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அனுப்பிவிட்டபின், சகராயீம் மோவாப் தேசத்திலே ஊகிம் பாராள் என்னும் தன் பெண்ஜாதிகளிடத்திலே பெற்ற பிள்ளைகளைத்தவிர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ன் பெண்ஜாதியாகிய ஓதேசாலே யோவாபையும், சீபீயாவையும், மேசாவையும், மல்காமைய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யூசையும், சாகியாவையும், மிர்மாமவையும் பெற்றான். பிதாக்களின் தலைவரான இவர்கள் அவனுடைய குமார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யூசையும், சாகியாவையும், மிர்மாமவையும் பெற்றான். பிதாக்களின் தலைவரான இவர்கள் அவனுடைய குமார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ஊசிம் வழியாய் அவன் அபிதூபையும் எல்பாலையும் பெற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பாலின் குமாரர், ஏபேர், மீஷாம், சாமேத்; இவன் ஓனோவையும் லோதையும் அதின் கிராமங்களையும் உண்டாக்கினவ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ெரீயாவும் சேமாவும் ஆயலோன் குடிகளுடைய பிதாக்களிலே தலைவராயிருந்தார்கள்; இவர்கள் காத்தின் குடிகளை ஓட்டிவிட்டார்கள்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ெரீயாவும் சேமாவும் ஆயலோன் குடிகளுடைய பிதாக்களிலே தலைவராயிருந்தார்கள்; இவர்கள் காத்தின் குடிகளை ஓட்டிவிட்டார்கள்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கியோ, சாஷாக், எரேமோத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ெபதியா, ஆராத், ஆதேர்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ாயேல், இஸ்பா, யோகா என்பவர்கள் பெரீயாவின் குமார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ெபதியா, மெசுல்லாம், இஸ்கி, ஏபேர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ஸ்மெராயி, இஸ்லியா, யோபாப் என்பவர்கள் எல்பாலின் குமார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ாக்கிம், சிக்ரி, சப்தி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எலியேனாய், சில்தாய், எலியேல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ாயா, பெராயா, சிம்ராத் என்பவர்கள் சிமியின் குமார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பான், ஏபேர், ஏலியேல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தோன், சிக்ரி, ஆனான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னனியா, ஏலாம், அந்தோதியா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பிதியா, பெயேல் என்பவர்கள் ஆஷாக்கின் குமார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ம்சேராய், செகரியா, அத்தாலியா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யரெஷியா, எலியா, சிக்ரி என்பவர்கள் எராகாமின் குமார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வர்கள் தங்கள் சந்ததிகளின் பிதாக்களிலே தலைவராயிருந்து, எருசலேமிலே குடியிரு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வர்கள் தங்கள் சந்ததிகளின் பிதாக்களிலே தலைவராயிருந்து, எருசலேமிலே குடியிரு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ிபியோனிலே குடியிருந்தவன், கிபியோனின் மூப்பன்; அவன் பெண்ஜாதியின்பேர் மாக்கா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மூத்த குமாரன் அப்தோன் என்பவன்; மற்றவர்கள் சூர், கீஸ், பாகால், நாதாப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ேதோர், அகியோ, சேகேர் என்பவ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ிக்லோத் சிமியாவைப் பெற்றான்; இவர்களும் தங்கள் சகோதரரோடுங்கூட எருசலேமிலே தங்கள் சகோதரருக்குச் சமீபத்தில் குடியிருந்த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ிக்லோத் சிமியாவைப் பெற்றான்; இவர்களும் தங்கள் சகோதரரோடுங்கூட எருசலேமிலே தங்கள் சகோதரருக்குச் சமீபத்தில் குடியிருந்த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ேர் கீசைப் பெற்றான்; கீஸ் சவுலைப் பெற்றான்; சவுல் யோனத்தானையும், மல்கிசூவாவையும், அபினதாபையும், எஸ்பாலையும் பெற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ேர் கீசைப் பெற்றான்; கீஸ் சவுலைப் பெற்றான்; சவுல் யோனத்தானையும், மல்கிசூவாவையும், அபினதாபையும், எஸ்பாலையும் பெற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ோனத்தானின் குமாரன் மேரிபால்; மேரிபால் மீகாவைப் பெற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ீகாவின் குமாரர், பித்தோன், மேலேக், தரேயா, ஆகாஸ் என்பவ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ாஸ் யோகதாவைப் பெற்றான்; யோகதா அலமேத்தையும், அஸ்மாவேத்தையும், சிம்ரியையும் பெற்றான்; சிம்ரி மோசாவைப் பெற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ாஸ் யோகதாவைப் பெற்றான்; யோகதா அலமேத்தையும், அஸ்மாவேத்தையும், சிம்ரியையும் பெற்றான்; சிம்ரி மோசாவைப் பெற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மோசா பினியாவைப் பெற்றான், இவன் குமாரன் ரப்பா; இவன் குமாரன் எலியாசா; இவன் குமாரன் ஆத்சேல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ஆத்சேலுக்கு ஆறுகுமாரர் இருந்தார்கள்; அவர்கள் நாமங்களாவன, அஸ்ரீக்காம், பொக்குரு, இஸ்மவேல், செகரியா, ஒபதியா, ஆனான்; இவர்கள் எல்லாரும் ஆத்சேலின் குமார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ஆத்சேலுக்கு ஆறுகுமாரர் இருந்தார்கள்; அவர்கள் நாமங்களாவன, அஸ்ரீக்காம், பொக்குரு, இஸ்மவேல், செகரியா, ஒபதியா, ஆனான்; இவர்கள் எல்லாரும் ஆத்சேலின் குமார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ன் சகோதரனாகிய எசேக்கின் குமாரர், ஊலாம் என்னும் மூத்தகுமாரனும், ஏகூஸ் என்னும் இரண்டாம் குமாரனும், எலிபேலேத் என்னும் மூன்றாம் குமாரனுமே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ன் சகோதரனாகிய எசேக்கின் குமாரர், ஊலாம் என்னும் மூத்தகுமாரனும், ஏகூஸ் என்னும் இரண்டாம் குமாரனும், எலிபேலேத் என்னும் மூன்றாம் குமாரனுமே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1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ഊലാമിന്റെ പുത്രന്മാർ പരാക്രമശാലികളും വില്ലാളികളും ആയിരുന്നു; അവർക്കു അനേകം പുത്രന്മാര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ൌത്രന്മാരും ഉണ്ടായിരുന്നു. അവരുടെ സംഖ്യ നൂറ്റമ്പതു. ഇവർ എല്ലാവരും ബെന്യാമീന്യസന്തതിക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ബെന്യാമീൻ ആദ്യജാതനായ ബേലയെയും രണ്ടാമനായ അശ്ബേലിനെയും മൂന്നാമനായ അഹൂഹി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ാലാമനായ നോഹയെയും അഞ്ചാമനായ രഫായെയും ജന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ബേലയുടെ പുത്രന്മാർ: അദ്ദാർ, ഗേര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ബീഹൂദ്, അബീശൂവ, നയമാൻ, അഹോഹ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ഗേരാ, ശെഫൂഫാൻ, ഹൂരാ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ഏഹൂദിന്റെ പുത്രന്മാരോ--അവർ ഗേബനിവാസികളുടെ പിതൃഭവനങ്ങൾക്കു തലവന്മാർ; അവർ അവരെ മാനഹത്ത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ടിച്ചുകൊണ്ടുപോയ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നയമാൻ അഹീയാവു, ഗേരാ എന്നിവരെ തന്നേ അവൻ പിടിച്ചു കൊണ്ടുപോയി--പിന്നെ അവൻ ഹുസ്സയെയും അഹീഹൂദി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ശഹരയീം തന്റെ ഭാര്യമാരായ ഹൂശീമിനെയും ബയരയെയും ഉപേക്ഷിച്ചശേഷം മോവാബ് ദേശത്തു പുത്രന്മാ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ന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വൻ തന്റെ ഭാര്യയായ ഹോദേശിൽ യോബാബ്, സിബ്യാവു, മേശാ, മൽക്കാ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യെവൂസ്, സാഖ്യാവു, മിർമ്മാ എന്നിവരെ ജനിപ്പിച്ചു. ഇവർ അവന്റെ പുത്രന്മാരായി പിതൃഭവനങ്ങൾ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ലവന്മാർ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ഹൂശീമിൽ അവൻ അബീത്തൂബിനെയും എല്പയലിനെയും ജന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എല്പയലിന്റെ പുത്രന്മാർ: ഏബെർ, മിശാം, ശേമെർ; ഇവൻ ഓനോവും ലോദും അതിനോടു ചേർന്ന പട്ടണങ്ങളും പണിത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ബെരീയാവു, ശേമ--ഇവർ അയ്യാലോൻ നിവാസികളുടെ പിതൃഭവനങ്ങൾക്കു തലവന്മാരായിരുന്നു ഗത്ത് നിവാസി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ടിച്ചുകളഞ്ഞു--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ഹ്യോ, ശാശക്, യെരോമോത്ത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സെബദ്യാവു, അരാദ്, ഏദെർ, മീഖായേ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യിശ്പാ, യോഹാ; എന്നിവർ ബെരീയാവിന്റെ പുത്രന്മാ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സെബദ്യാവു, മെശുല്ലാം, ഹിസ്കി, ഹെബെ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യിശ്മെരായി, യിസ്ളീയാവു, യോബാബ് എന്നി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എല്പയലിന്റെ പുത്രന്മാർ. യാക്കീം, സിക്ര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സബ്ദി, എലിയേനായി, സില്ലെഥായ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എലീയേർ, അദായാവു, ബെരായാവു, ശിമ്രാത്ത് എന്നിവർ ശിമിയുടെ പുത്രന്മാർ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യിശ്ഫാൻ, ഏബെർ, എലീയേൽ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ബ്ദോൻ, സിക്രി, ഹാന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ഹനന്യാവു, ഏലാം, അന്ഥോഥ്യാവ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യിഫ്ദേയാ, പെനൂവേൽ എന്നിവർ ശാശക്കിന്റെ പുത്രന്മാ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ശംശെരായി, ശെഹർയ്യാവു, അഥല്യാവ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യാരെശ്യാവു, എലീയാവു, സിക്രി എന്നിവർ യെരോഹാമിന്റെ പുത്രന്മാ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ഇവർ തങ്ങളുടെ തലമുറകളിൽ പിതൃഭവനങ്ങൾക്കു തലവന്മാരും പ്രധാനികളും ആയിരുന്നു; അവർ യെരൂശലേമ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ാർത്ത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ഗിബെയോനിൽ ഗിബെയോന്റെ പിതാവായ യെയീയേലും--അവന്റെ ഭാര്യക്കു മയഖാ എന്നു പേർ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അവന്റെ ആദ്യജാതൻ അബ്ദോൻ, സൂർ, കീശ്, ബാൽ, നാദാബ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ഗെദോർ, അഹ്യോ, സേഖെർ എന്നിവരും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മിക്ളോത്ത് ശിമെയയെ ജനിപ്പിച്ചു; ഇവരും തങ്ങളുടെ സഹോദരന്മാരോടുകൂടെ യെരൂശലേമിൽ ത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ഹോദരന്മാർക്കെതിരെ പാ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നേർ കീശിനെ ജനിപ്പിച്ചു, കീശ് ശൌലിനെ ജനിപ്പിച്ചു, ശൌൻ യോനാഥാനെയും മൽക്കീശൂവയെയും അബീനാദാബി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ശ്-ബാലിനെയും ജന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യോനാഥാന്റെ മകൻ മെരീബ്ബാൽ; മെരീബ്ബാൽ മീഖയെ ജന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മീഖയുടെ പുത്രന്മാർ: പീഥോൻ, മേലെക്, തരേയ, ആഹാസ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ആഹാസ് യെഹോവദ്ദയെ ജനിപ്പിച്ചു; യഹോവദ്ദാ അലേമെത്ത്, അസ്മാവെത്ത്, സിമ്രി എന്നിവരെ ജനിപ്പ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ിമ്രി മോസയെ ജനിപ്പിച്ചു; മോസാ ബിനയയെ ജനിപ്പി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അവന്റെ മകൻ രാഫാ; അവന്റെ മകൻ ഏലാസ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അവന്റെ മകൻ ആസേൽ; ആസേലിന്നു ആറു പുത്രന്മാർ ഉണ്ടായിരുന്നു; അവരുടെ പേരുകളാവിതു: അസ്രീക്കാ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ൊഖ്രൂം, യിശ്മായേൽ, ശെർയ്യാവു, ഓബദ്യാവു, ഹാനാൻ. ഇവർ എല്ലാവരും ആസേലിന്റെ പുത്രന്മാർ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അവന്റെ സഹോദരനായ ഏശെക്കിന്റെ പുത്രന്മാർ: അവന്റെ ആദ്യജാതൻ ഊലാം; രണ്ടാമൻ യെവൂശ്, മൂന്നാമ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ീഫേലെത്ത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ദിനവൃത്താന്തം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2026-10-20T00:41:52Z</dcterms:created>
  <dcterms:modified xsi:type="dcterms:W3CDTF">2026-10-20T00:41:52Z</dcterms:modified>
  <dc:title>1 ദിനവൃത്താന്തം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