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ஸ்ரவேலே உன்னை எப்படிக் கை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ிராயீமே உன்னை எப்படிக் கைநெ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னே உன்னை எப்படிக் கை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களே உன்னை எப்படிக் கைநெகிழ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இதயம் உனக்காய் ஏங்கு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ரக்கம் பொங்கி பொங்கி வழிகின்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க் கைவ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ப்படிக் கைநெகிழ்வேன்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ானே தான் உன்னை குணமாக்கின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ோ நீ அறியாமல் போனாய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ையிலே ஏந்தி நடத்த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பிடித்து நடக்க பழக்க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ரிவு என்னும் கயிறுகளால் பிணைத்துக்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க்கம் சாய்ந்து உணவு நான் ஊட்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ுடிவில்லாத அன்பு நான் காட்டியுள்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ேரன்பால் உன்னை ஈர்த்துக் கொண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2026-10-21T01:16:06Z</dcterms:created>
  <dcterms:modified xsi:type="dcterms:W3CDTF">2026-10-21T01:16:06Z</dcterms:modified>
  <dc:title>துதிப் பாடல்கள் : 613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