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ர்தானின் நடுவிலும் உடன்படிக்கைப் பெட்டியைச் சுமந்த ஆசாரியரின் கால்கள் நின்ற இடத்திலே யோசுவா பன்னிரண்டு கற்களை நாட்டினான்; அவைகள் இந்நாள்மட்டும் அங்கே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ர்தானின் நடுவிலும் உடன்படிக்கைப் பெட்டியைச் சுமந்த ஆசாரியரின் கால்கள் நின்ற இடத்திலே யோசுவா பன்னிரண்டு கற்களை நாட்டினான்; அவைகள் இந்நாள்மட்டும் அங்கே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யோசுவாவுக்குக் கட்டளையிட்டிருந்த எல்லாவற்றின்படியும் ஜனங்களுக்குச் சொல்லும்படி, கர்த்தர் யோசுவாவுக்குக் கட்டளையிட்டவையெல்லாம் செய்து முடியுமட்டும், பெட்டியைச்சுமக்கிற ஆசாரியர் யோர்தானின் நடுவே நின்றார்கள்; ஜனங்கள் தீவிரித்துக் கடந்த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யோசுவாவுக்குக் கட்டளையிட்டிருந்த எல்லாவற்றின்படியும் ஜனங்களுக்குச் சொல்லும்படி, கர்த்தர் யோசுவாவுக்குக் கட்டளையிட்டவையெல்லாம் செய்து முடியுமட்டும், பெட்டியைச்சுமக்கிற ஆசாரியர் யோர்தானின் நடுவே நின்றார்கள்; ஜனங்கள் தீவிரித்துக் கடந்து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மெல்லாம் கடந்துபோனபின்பு, கர்த்தருடைய பெட்டியும் கடந்தது; ஆசாரியர் ஜனத்துக்கு முன்பாகப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ூபன் புத்திரரும் காத் புத்திரரும் மனாசேயின் பாதிக் கோத்திரத்தாரும் மோசே தங்களுக்குச் சொன்னபடியே அணிஅணியாய் இஸ்ரவேல் புத்திரருக்கு முன்பாகக் கடந்து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ூபன் புத்திரரும் காத் புத்திரரும் மனாசேயின் பாதிக் கோத்திரத்தாரும் மோசே தங்களுக்குச் சொன்னபடியே அணிஅணியாய் இஸ்ரவேல் புத்திரருக்கு முன்பாகக் கடந்து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றக்குறைய நாற்பதினாயிரம்பேர் யுத்தசன்னத்தராய் யுத்தம்பண்ணும்படி, கர்த்தருக்கு முன்பாக எரிகோவின் சமனான வெளிகளுக்குக் கடந்து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றக்குறைய நாற்பதினாயிரம்பேர் யுத்தசன்னத்தராய் யுத்தம்பண்ணும்படி, கர்த்தருக்கு முன்பாக எரிகோவின் சமனான வெளிகளுக்குக் கடந்து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ாளிலே கர்த்தர் யோசுவாவைச் சகல இஸ்ரவேலரின் கண்களுக்கு முன்பாகவும் மேன்மைப்படுத்தினார்; அவர்கள் மோசேக்குப் பயந்திருந்ததுபோல, அவனுக்கும், அவன் உயிரோடிருந்த நாளெல்லாம் பயந்த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ாளிலே கர்த்தர் யோசுவாவைச் சகல இஸ்ரவேலரின் கண்களுக்கு முன்பாகவும் மேன்மைப்படுத்தினார்; அவர்கள் மோசேக்குப் பயந்திருந்ததுபோல, அவனுக்கும், அவன் உயிரோடிருந்த நாளெல்லாம் பயந்த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யோசுவாவை நோக்க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யின் பெட்டியைச் சுமக்கிற ஆசாரியர் யோர்தானிலிருந்து கரையேறும்படி அவர்களுக்குக் கட்டளையிடு என்று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: யோர்தானிலிருந்து கரையேறி வாருங்கள் என்று ஆசாரியர்களுக்குக் கட்டளைய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ுடைய உடன்படிக்கைப் பெட்டியைச் சுமக்கிற ஆசாரியர் யோர்தான் நதியிலிருந்து ஏறி, அவர்கள் உள்ளங்கால்கள் கரையில் ஊன்றினபோது, யோர்தானின் தண்ணீர்கள் தங்களிடத்துக்குத் திரும்பி, முன்போல அதின் கரையெங்கும் புர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ுடைய உடன்படிக்கைப் பெட்டியைச் சுமக்கிற ஆசாரியர் யோர்தான் நதியிலிருந்து ஏறி, அவர்கள் உள்ளங்கால்கள் கரையில் ஊன்றினபோது, யோர்தானின் தண்ணீர்கள் தங்களிடத்துக்குத் திரும்பி, முன்போல அதின் கரையெங்கும் புர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முதல் மாதம் பத்தாம் தேதியிலே ஜனங்கள் யோர்தானிலிருந்து கரையேறி, எரிகோவுக்குக் கீழ் எல்லையான கில்காலிலே பாளயமிறங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முதல் மாதம் பத்தாம் தேதியிலே ஜனங்கள் யோர்தானிலிருந்து கரையேறி, எரிகோவுக்குக் கீழ் எல்லையான கில்காலிலே பாளயமிறங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யோர்தானிலிருந்து எடுத்துக் கொண்டுவந்த அந்தப் பன்னிரண்டு கற்களையும் யோசுவா கில்காலிலே நாட்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ை நோக்கி: நாளை உங்கள் பிள்ளைகள் இந்தக்கற்கள் யாதென்று; தங்கள் பிதாக்களைக் கேட்கும்போது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ை நோக்கி: நாளை உங்கள் பிள்ளைகள் இந்தக்கற்கள் யாதென்று; தங்கள் பிதாக்களைக் கேட்கும்போது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உங்கள் பிள்ளைகளுக்கு அறிவிக்கவேண்டியது என்னவென்றால்: இஸ்ரவேலர் வெட்டாந்தரை வழியாய் இந்த யோர்தானைக்கடந்து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ஜனங்களும் கர்த்தருடைய கரம் பலத்ததென்று அறியும்படிக்கும், நீங்கள் சகல நாளும் உங்கள் தேவனாகிய கர்த்தருக்குப் பயப்படும்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ஜனங்களும் கர்த்தருடைய கரம் பலத்ததென்று அறியும்படிக்கும், நீங்கள் சகல நாளும் உங்கள் தேவனாகிய கர்த்தருக்குப் பயப்படும்படி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தேவனாகிய கர்த்தர் சிவந்த சமுத்திரத்தின் தண்ணீரை நாங்கள் கடந்து தீருமட்டும் எங்களுக்கு முன்பாக வற்றிப்போகப்பண்ணினதுபோல, உங்கள் தேவனாகிய கர்த்தர் யோர்தானின் தண்ணீருக்கும் செய்து, அதை உங்களுக்கு முன்பாக நீங்கள் கடந்து தீருமளவும் வற்றிப்போகப்பண்ணினார் என்று அறிவிக்கக்கடவீ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தேவனாகிய கர்த்தர் சிவந்த சமுத்திரத்தின் தண்ணீரை நாங்கள் கடந்து தீருமட்டும் எங்களுக்கு முன்பாக வற்றிப்போகப்பண்ணினதுபோல, உங்கள் தேவனாகிய கர்த்தர் யோர்தானின் தண்ணீருக்கும் செய்து, அதை உங்களுக்கு முன்பாக நீங்கள் கடந்து தீருமளவும் வற்றிப்போகப்பண்ணினார் என்று அறிவிக்கக்கடவீ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யோர்தானைக்கடந்து தீர்ந்தபோது, கர்த்தர் யோசுவாவ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ஒவ்வொரு கோத்திரத்திற்கு ஒவ்வொருவராக ஜனங்களில் பன்னிரண்டுபேரைத் தெரிந்துகொ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ங்கே யோர்தானின் நடுவிலே ஆசாரியரின் கால்கள் நிலையாய் நின்ற இடத்திலே பன்னிரண்டு கற்களை எடுத்து, அவைகளை உங்களோடேகூட அக்கரைக்குக் கொண்டுபோய், நீங்கள் இன்று இரவில்தங்கும் ஸ்தானத்திலே அவைகளை வையுங்கள் என்று அவர்களுக்குக் கட்டளையிடுங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ங்கே யோர்தானின் நடுவிலே ஆசாரியரின் கால்கள் நிலையாய் நின்ற இடத்திலே பன்னிரண்டு கற்களை எடுத்து, அவைகளை உங்களோடேகூட அக்கரைக்குக் கொண்டுபோய், நீங்கள் இன்று இரவில்தங்கும் ஸ்தானத்திலே அவைகளை வையுங்கள் என்று அவர்களுக்குக் கட்டளையிடுங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ங்கே யோர்தானின் நடுவிலே ஆசாரியரின் கால்கள் நிலையாய் நின்ற இடத்திலே பன்னிரண்டு கற்களை எடுத்து, அவைகளை உங்களோடேகூட அக்கரைக்குக் கொண்டுபோய், நீங்கள் இன்று இரவில்தங்கும் ஸ்தானத்திலே அவைகளை வையுங்கள் என்று அவர்களுக்குக் கட்டளையிடுங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ுவா இஸ்ரவேல் புத்திரரில் ஒவ்வொரு கோத்திரத்திற்கு ஒவ்வொருவராக ஆயத்தப்படுத்தியிருந்த பன்னிரண்டுபேரை அழை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ுவா இஸ்ரவேல் புத்திரரில் ஒவ்வொரு கோத்திரத்திற்கு ஒவ்வொருவராக ஆயத்தப்படுத்தியிருந்த பன்னிரண்டுபேரை அழை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யோர்தானின் மத்தியில் உங்கள் தேவனாகிய கர்த்தரின் பெட்டிக்கு முன்பாகக் கடந்து போய், உங்களுக்குள்ளே ஒரு அடையாளமாயிருக்கும்படிக்கு, இஸ்ரவேல் புத்திரருடைய கோத்திரங்களின் இலக்கத்திற்குச் சரியாக, உங்களில் ஒவ்வொருவன் ஒவ்வொரு கல்லைத் தன் தோளின்மேல் எடுத்துக்கொண்டு போ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யோர்தானின் மத்தியில் உங்கள் தேவனாகிய கர்த்தரின் பெட்டிக்கு முன்பாகக் கடந்து போய், உங்களுக்குள்ளே ஒரு அடையாளமாயிருக்கும்படிக்கு, இஸ்ரவேல் புத்திரருடைய கோத்திரங்களின் இலக்கத்திற்குச் சரியாக, உங்களில் ஒவ்வொருவன் ஒவ்வொரு கல்லைத் தன் தோளின்மேல் எடுத்துக்கொண்டு போ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ளை இந்தக் கற்கள் ஏதென்று உங்கள் பிள்ளைகள் உங்களைக் கேட்கும்போ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ಇಸ್ರಾಯೇಲ್‌ ಮಕ್ಕಳು ಯೆಹೋಶುವನು ಆಜ್ಞಾಪಿಸಿದ ಹಾಗೆ ಮಾಡಿದರು; ಕರ್ತನು ಯೆಹೋಶುವನಿಗೆ ಹೇಳಿದ ಪ್ರಕಾರ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‌ ಮಕ್ಕಳ ಗೋತ್ರಗಳ ಲೆಕ್ಕಕ್ಕೆ ಸರಿಯಾಗಿ ಹನ್ನೆರಡು ಕಲ್ಲುಗಳನ್ನು ಯೊರ್ದನಿನ ಮಧ್ಯದಿಂದ ತೆಗೆದುಕೊಂಡ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ಸಂಗಡ ತಂದು ತಾವು ಇಳಿದುಕೊಂಡ ಸ್ಥಳದಲ್ಲಿ ಅವುಗಳನ್ನು ನಿಲ್ಲ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ಹೋಶುವನು ಯೊರ್ದನಿನ ಮಧ್ಯದಲ್ಲಿ ಒಡಂಬಡಿಕೆಯ ಮಂಜೂಷವನ್ನು ಹೊತ್ತ ಯಾಜಕರ ಕಾಲುಗಳು ನಿಂತಿದ್ದ ಸ್ಥಳದಲ್ಲಿ ಹನ್ನೆ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ನ್ನು ನಿಲ್ಲಿಸಿದನು. ಅವು ಈ ದಿನದ ವರೆಗೂ ಅಲ್ಲಿಯೇ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ೋಶೆಯು ಯೆಹೋಶುವನಿಗೆ ಆಜ್ಞಾಪಿಸಿದ ಪ್ರಕಾರ ಜನರಿಗೆ ಹೇಳಲು ಕರ್ತನು ಯೆಹೋಶುವನಿಗೆ ಆಜ್ಞಾಪಿಸಿದ್ದೆಲ್ಲಾ ತೀ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ಮಂಜೂಷವನ್ನು ಹೊರುವ ಯಾಜಕರು ಯೊರ್ದನಿನ ನಡುವೆ ನಿಂತರು; ಜನರು ತ್ವರೆಯಾಗಿ ದಾಟ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ಜನರೆಲ್ಲರೂ ದಾಟಿದ ಮೇಲೆ ಕರ್ತನ ಮಂಜೂಷವೂ ಯಾಜಕರೂ ಜನರ ಎದುರಿನಲ್ಲಿ ದಾ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ರೂಬೇನನ ಮಕ್ಕಳೂ ಗಾದನ ಮಕ್ಕಳೂ ಮನಸ್ಸೆಯ ಅರ್ಧ ಗೋತ್ರವೂ ಮೋಶೆಯು ತಮಗೆ ಹೇಳಿದ ಹಾಗೆಯೇ ಯುದ್ಧಸನ್ನದ್ಧ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ಮುಂದೆ ಹಾದ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ೆಚ್ಚು ಕಡಿಮೆ ನಾಲ್ವತ್ತು ಸಾವಿರ ಜನರು ಯುದ್ಧಕ್ಕೆ ಸಿದ್ಧರಾಗಿ ಕರ್ತನ ಎದುರಿನಲ್ಲಿ ಯುದ್ಧ 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ಿಕೋವಿನ ಬೈಲುಗಳಿಗೆ ಹಾದ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ದಿನದಲ್ಲಿ ಕರ್ತನು ಯೆಹೋಶುವ ನನ್ನು ಇಸ್ರಾಯೇಲ್ಯರೆಲ್ಲರ ಮುಂದೆ ಘನಪಡಿಸಿದನು. ಅವರು ಮೋಶೆಗೆ ಭಯಪಟ್ಟ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ಬದುಕಿದ ದಿನಗಳಲ್ಲೆಲ್ಲಾ ಅವನಿಗೂ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ಯೆಹೋಶುವನ ಸಂಗಡ ಮಾತ ನಾಡಿ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ಡಂಬಡಿಕೆಯ ಮಂಜೂಷವನ್ನು ಹೊರುವ ಯಾಜಕರಿಗೆ ಯೊರ್ದನಿನಿಂದ ಮೇಲಕ್ಕೆ ಬರುವದಕ್ಕೆ ಆಜ್ಞಾಪಿಸ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ಯೆಹೋಶುವನು ಯಾಜಕರಿಗೆ ಆಜ್ಞಾಪಿಸಿ--ಯೊರ್ದ ನಿನಿಂದ ಮೇಲಕ್ಕೆ ಬನ್ನ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ಆದದ್ದೇನಂದರೆ, ಕರ್ತನ ಒಡಂಬಡಿಕೆಯ ಮಂಜೂಷ ವನ್ನು ಹೊರುವ ಯಾಜಕರು ಯೊರ್ದನಿನ ಮಧ್ಯ ದಲ್ಲಿಂದ ತಮ್ಮ ಪಾದ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ಣಗಿದ ಭೂಮಿಗೆ ಇಟ್ಟಾಗ ಯೊರ್ದನಿನ ನೀರು ತಿರಿಗಿ ಮೊದಲಿನ ಹಾಗೆಯೇ ದಡಗಳ ಮೇಲೆಲ್ಲಾ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ಜನರು ಮೊದಲನೆಯ ತಿಂಗಳಿನ ಹತ್ತನೆಯ ದಿನದಲ್ಲಿ ಯೊರ್ದನನ್ನು ದಾಟಿ ಬಂದು ಯೆರಿಕೋವಿನ ಮೂಡಣ ಮೇರೆಯಾದ ಗಿಲ್ಗಾ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ಲ್ಲಿ ಅವರು ಯೊರ್ದನಿನಿಂದ ತೆಗೆದು ಕೊಂಡ ಹನ್ನೆರಡು ಕಲ್ಲುಗಳನ್ನು ಯೆಹೋಶುವನು ಗಿಲ್ಗಾಲಿನಲ್ಲಿ ನಿಲ್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ಇಸ್ರಾಯೇಲ್‌ ಮಕ್ಕಳಿಗೆ--ನಿಮ್ಮ ಮಕ್ಕಳು ಈ ಕಲ್ಲುಗಳು ಏನೆಂದು ಬರುವ ಕಾಲದಲ್ಲಿ ತಮ್ಮ ತಂದೆಗಳನ್ನ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ಿಳಿಸಬೇಕಾದದ್ದೇನಂದರೆ--ಇಸ್ರಾ ಯೇಲ್ಯರು ಒಣಗಿದ ಭೂಮಿಯಲ್ಲಿ ಈ ಯೊರ್ದನನ್ನು ದಾಟ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ಭೂಮಿಯ ಜನರೆಲ್ಲಾ ಕರ್ತನ ಹಸ್ತವು ಬಲವುಳ್ಳದ್ದೆಂದು ತಿಳಿಯುವ ಹಾಗೆಯೂ ನೀವು ನಿರಂತರವೂ ನಿಮ್ಮ ಕರ್ತನಾದ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ಡ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ಮ್ಮ ದೇವರಾದ ಕರ್ತನು ಕೆಂಪು ಸಮುದ್ರವನ್ನು ನಾವು ದಾಟುವ ಪರಿಯಂತರ ನಮ್ಮ ಮುಂದೆ ಒಣಗಿ ಹೋಗಮಾಡಿದ ಹಾಗೆ ನೀವು ದಾ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 ಪರಿಯಂತರ ದೇವರಾದ ಕರ್ತನು ಯೊರ್ದನಿನ ನೀರನ್ನು ಭಾಗ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ರೆಲ್ಲರು ಯೊರ್ದನನ್ನು ದಾಟಿ ಮುಗಿಸಿದಾಗ ಕರ್ತನು ಯೆಹೋಶುವ ನೊಂದಿಗೆ ಮಾತ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ಜನರಲ್ಲಿ ಪ್ರತಿ ಗೋತ್ರಕ್ಕೆ ಒಬ್ಬೊಬ್ಬನಾಗಿ ಹನ್ನೆರಡು ಮಂದಿಯನ್ನು ತೆಗೆದು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ೊರ್ದನಿನ ಮಧ್ಯದಲ್ಲಿ ಯಾಜಕರ ಕಾಲುಗಳು ಸ್ಥಿರವಾಗಿ ನಿಂತ ಸ್ಥಳದಿಂದ ಹನ್ನೆರಡು ಕಲ್ಲುಗಳನ್ನು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ನಿಮ್ಮ ಸಂಗಡ ಆಚೇದಡಕ್ಕೆ ತಂದು ನೀವು ಈ ರಾತ್ರಿ ಇಳುಕೊಳ್ಳುವ ಸ್ಥಳದಲ್ಲಿ ಅವುಗಳನ್ನು ಹಾಕಿರಿ ಎಂದ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 ಪ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ೆಹೋಶುವನು ಇಸ್ರಾ ಯೇಲ್‌ ಮಕ್ಕಳಲ್ಲಿ ಒಂದೊಂದು ಗೋತ್ರಕ್ಕೆ ಒಬ್ಬೊಬ್ಬನ ಪ್ರಕಾರ ತಾನು ಏರ್ಪಡಿಸಿದ ಹನ್ನೆ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ಯನ್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ಹೋಶುವನು ಅವರಿಗೆ--ನೀವು ಯೊರ್ದನಿನ ಮಧ್ಯದಲ್ಲಿ ನಿಮ್ಮ ದೇವರಾದ ಕರ್ತನ ಮಂಜೂಷದ ಮುಂದೆ ಇಸ್ರಾಯೇಲ್‌ ಮಕ್ಕಳ ಗ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 ಲೆಕ್ಕಕ್ಕೆ ಸರಿಯಾಗಿ ಒಬ್ಬೊಬ್ಬನು ಒಂದೊಂದು ಕಲ್ಲನ್ನು ಹೆಗಲ ಮೇಲೆ ಹೊತ್ತುಕೊಂಡು ಹೋ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ು ನಿಮ್ಮ ಮಧ್ಯದಲ್ಲಿ ಗುರುತಾಗಿರಬೇಕು; ಬರುವ ಕಾಲದಲ್ಲಿ ನಿಮ್ಮ ಮಕ್ಕಳು ನಿಮ್ಮನ್ನು ಈ ಕಲ್ಲುಗಳೇನೆಂದ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ಅವರಿಗೆ--ಯೊರ್ದನಿನ ನೀರು ಕರ್ತನ ಒಡಂಬಡಿಕೆಯ ಮಂಜೂಷದ ಮುಂದೆ ವಿಭಾಗಿಸಲ್ಪಟ್ಟಿತು; ಅದು ಯೊರ್ದನನ್ನು ದಾಟ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ರ್ದನಿನ ನೀರು ಭೇದಿಸಲ್ಪಟ್ಟಿತ್ತು. ಈ ಕಲ್ಲುಗಳು ಇಸ್ರಾಯೇಲ್‌ ಮಕ್ಕಳಿಗೆ ಎಂದೆಂದಿಗೂ ಜ್ಞಾಪಕಾರ್ಥ 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ಾಗಿರುವವು ಎಂದು ಉತ್ತರ ಕೊ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2026-10-21T02:59:42Z</dcterms:created>
  <dcterms:modified xsi:type="dcterms:W3CDTF">2026-10-21T02:59:42Z</dcterms:modified>
  <dc:title>ಯೆಹೋಶುವ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