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ும் காக்கை குஞ்சுகட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த்தை தர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களைப் பார்க்கிலும் எங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வும் நேசித்து நட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ீது கண்ணை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சொல்ல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 வருகின்ற நேர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ர மறைவில் மறை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சமு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ை துதி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 உள்ளமெல்லாம் பொ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ைப்போல தேற்ற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ைப்போல சும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வருகின்ற நேர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எங்களை நட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2026-07-31T16:06:37Z</dcterms:created>
  <dcterms:modified xsi:type="dcterms:W3CDTF">2026-07-31T16:06:37Z</dcterms:modified>
  <dc:title>துதிப் பாடல்கள் : 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