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presProps" Target="presProps.xml"/>
  <Relationship Id="rId34" Type="http://schemas.openxmlformats.org/officeDocument/2006/relationships/viewProps" Target="viewProps.xml"/>
  <Relationship Id="rId3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ல்லா நதிகளும் சமுத்திரத்திலே ஓடி விழுந்தும் சமுத்திரம் நிரம்பாது; தாங்கள் உற்பத்தியான இடத்திற்கே நதிகள் மறுபடியும் திரும்ப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ல்லாம் வருத்தத்தினால் நிறைந்திருக்கிறது; அது மனுஷரால் சொல்லிமுடியாது; காண்கிறதினால் கண் திருப்தியாகிறதில்லை, கேட்கிறதினால் செவி நிரப்பப்படுகிறதுமில்லை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ல்லாம் வருத்தத்தினால் நிறைந்திருக்கிறது; அது மனுஷரால் சொல்லிமுடியாது; காண்கிறதினால் கண் திருப்தியாகிறதில்லை, கேட்கிறதினால் செவி நிரப்பப்படுகிறதுமில்லை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ுன் இருந்ததே இனிமேலும் இருக்கும்; முன் செய்யப்பட்டதே பின்னும் செய்யப்படும்; சூரியனுக்குக் கீழே நூதனமானது ஒன்றுமில்லை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ுன் இருந்ததே இனிமேலும் இருக்கும்; முன் செய்யப்பட்டதே பின்னும் செய்யப்படும்; சூரியனுக்குக் கீழே நூதனமானது ஒன்றுமில்லை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தைப் பார், இது நூதனம் என்று சொல்லப்படத்தக்க காரியம் ஒன்றுண்டோ? அது நமக்கு முன்னுள்ள பூர்வகாலங்களிலும் இருந்ததே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தைப் பார், இது நூதனம் என்று சொல்லப்படத்தக்க காரியம் ஒன்றுண்டோ? அது நமக்கு முன்னுள்ள பூர்வகாலங்களிலும் இருந்ததே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ுன் இருந்தவைகளைப்பற்றி ஞாபகம் இல்லை; அப்படியே பின்வரும் காரியங்களைப்பற்றியும் இனிமேலிருப்பவர்களுக்கு ஞாபகம் இரா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ுன் இருந்தவைகளைப்பற்றி ஞாபகம் இல்லை; அப்படியே பின்வரும் காரியங்களைப்பற்றியும் இனிமேலிருப்பவர்களுக்கு ஞாபகம் இரா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ரசங்கியாகிய நான் எருசலேமில் இஸ்ரவேலருக்கு ராஜாவாயிருந்த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ாவீதின் குமாரனும் எருசலேமின் ராஜாவுமாகிய பிரசங்கியின் வாக்கியங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வானத்தின்கீழ் நடப்பதையெல்லாம் ஞானமாய் விசாரித்து ஆராய்ச்சி செய்கிறதற்கு என் மனதைப் பிரயோகம்பண்ணினேன், மனுபுத்திரர் இந்தக் கடுந்தொல்லையில் அடிபடும்படிக்கு தேவன் அதை அவர்களுக்கு நியமித்திருக்கி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வானத்தின்கீழ் நடப்பதையெல்லாம் ஞானமாய் விசாரித்து ஆராய்ச்சி செய்கிறதற்கு என் மனதைப் பிரயோகம்பண்ணினேன், மனுபுத்திரர் இந்தக் கடுந்தொல்லையில் அடிபடும்படிக்கு தேவன் அதை அவர்களுக்கு நியமித்திருக்கிற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ூரியனுக்குக் கீழே செய்யப்படுகிற காரியங்களையெல்லாம் கவனித்துப் பார்த்தேன்; இதோ, எல்லாம் மாயையும், மனதுக்குச் சஞ்சலமுமாயிருக்கிற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ூரியனுக்குக் கீழே செய்யப்படுகிற காரியங்களையெல்லாம் கவனித்துப் பார்த்தேன்; இதோ, எல்லாம் மாயையும், மனதுக்குச் சஞ்சலமுமாயிருக்கிற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ோணலானதை நேராக்கக் கூடாது, குறைவானதை எண்ணிமுடியா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தோ, நான் பெரியவனாயிருந்து, எனக்குமுன் எருசலேமிலிருந்த எல்லாரைப்பார்க்கிலும் ஞானமடைந்து தேறினேன்; என் மனம் மிகுந்த ஞானத்தையும் அறிவையும் கண்டறிந்தது என்று நான் என் உள்ளத்திலே சொல்லிக்கொண்ட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தோ, நான் பெரியவனாயிருந்து, எனக்குமுன் எருசலேமிலிருந்த எல்லாரைப்பார்க்கிலும் ஞானமடைந்து தேறினேன்; என் மனம் மிகுந்த ஞானத்தையும் அறிவையும் கண்டறிந்தது என்று நான் என் உள்ளத்திலே சொல்லிக்கொண்ட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தோ, நான் பெரியவனாயிருந்து, எனக்குமுன் எருசலேமிலிருந்த எல்லாரைப்பார்க்கிலும் ஞானமடைந்து தேறினேன்; என் மனம் மிகுந்த ஞானத்தையும் அறிவையும் கண்டறிந்தது என்று நான் என் உள்ளத்திலே சொல்லிக்கொண்ட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ஞானத்தை அறிகிறதற்கும், பைத்தியத்தையும் மதியீனத்தையும் அறிகிறதற்கும், நான் என் மனதைப் பிரயோகம்பண்ணினேன்; இதுவும் மனதுக்குச் சஞ்சலமாயிருக்கிறதென்று கண்ட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ஞானத்தை அறிகிறதற்கும், பைத்தியத்தையும் மதியீனத்தையும் அறிகிறதற்கும், நான் என் மனதைப் பிரயோகம்பண்ணினேன்; இதுவும் மனதுக்குச் சஞ்சலமாயிருக்கிறதென்று கண்ட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ாயை, மாயை, எல்லாம் மாயை என்று பிரசங்கி சொல்லுகிற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ிக ஞானத்திலே அதிக சலிப்புணடு; அறிவுபெருத்தவன் நோவுபெருத்தவ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ூரியனுக்குக் கீழே மனுஷன் படுகிற எல்லாப் பிரயாசத்தினாலும் அவனுக்குப் பலன் என்ன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ஒரு சந்ததி போகிறது, மறு சந்ததி வருகிறது; பூமியோ என்றைக்கும் நிலைத்திருக்கிற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ூரியன் உதிக்கிறது, சூரியன் அஸ்தமிக்கிறது; தான் உதித்த இடத்திற்கு அது திரும்பவும் தீவிரிக்கிற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ாற்று தெற்கே போய், வடக்கேயுஞ்சுற்றி சுழன்று சுழன்று அடித்து, தான் சுற்றின இடத்துக்கே திரும்பவும் வர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ாற்று தெற்கே போய், வடக்கேயுஞ்சுற்றி சுழன்று சுழன்று அடித்து, தான் சுற்றின இடத்துக்கே திரும்பவும் வர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ல்லா நதிகளும் சமுத்திரத்திலே ஓடி விழுந்தும் சமுத்திரம் நிரம்பாது; தாங்கள் உற்பத்தியான இடத்திற்கே நதிகள் மறுபடியும் திரும்ப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1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e, thither they return ag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ll things are full of labour; man cannot utter it: the eye is not satisfied with seeing, no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r filled with hear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 thing that has been, it is that which shall be; and that which is done is that which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ne: and there is no new thing under the su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Is there any thing whereof it may be said, See, this is new? it has been already of old tim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was before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re is no remembrance of former things; neither shall there be any remembrance of things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e to come with those that shall come af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I the Preacher was king over Israel in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words of the Preacher, the son of David, king in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I gave my heart to seek and search out by wisdom concerning all things that are done und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ven: this sore travail has God given to the sons of man to be exercised therewi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I have seen all the works that are done under the sun; and, behold, all is vanity and vex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spir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at which is crooked cannot be made straight: and that which is lacking cannot be numbe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I communed with mine own heart, saying, Lo, I am come to great estate, and have got more wisd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n all they that have been before me in Jerusalem: yea, my heart had great experience of wisd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knowledg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I gave my heart to know wisdom, and to know madness and folly: I perceived that this also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exation of spir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Vanity of vanities, says the Preacher, vanity of vanities; all is van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For in much wisdom is much grief: and he that increases knowledge increases sorro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What profit has a man of all his labour which he takes under the su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One generation passes away, and another generation comes: but the earth abides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 sun also arises, and the sun goes down, and hastes to his place where he aro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 wind goes toward the south, and turns about unto the north; it whirls about continually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ind returns again according to his circui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ll the rivers run into the sea; yet the sea is not full; unto the place from whence the rive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2026-07-18T18:04:36Z</dcterms:created>
  <dcterms:modified xsi:type="dcterms:W3CDTF">2026-07-18T18:04:36Z</dcterms:modified>
  <dc:title>பிரசங்கி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