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ould to God all of you could bear with me a little in my folly: and indeed bear with m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am jealous over you with godly jealousy: for I have espoused you to one husband, that I may present you as a chaste virgin to Chris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am jealous over you with godly jealousy: for I have espoused you to one husband, that I may present you as a chaste virgin to Chris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I fear, lest by any means, as the serpent misled Eve through his subtlety, so your minds should be corrupted from the simplicity that is in Chris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I fear, lest by any means, as the serpent misled Eve through his subtlety, so your minds should be corrupted from the simplicity that is in Chris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f he that comes preaches another Jesus, whom we have not preached, or if all of you receive another spirit, which all of you have not received, or another gospel, which all of you have not accepted, all of you might well bear with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f he that comes preaches another Jesus, whom we have not preached, or if all of you receive another spirit, which all of you have not received, or another gospel, which all of you have not accepted, all of you might well bear with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f he that comes preaches another Jesus, whom we have not preached, or if all of you receive another spirit, which all of you have not received, or another gospel, which all of you have not accepted, all of you might well bear with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 suppose I was not a thing behind the very chiefest apostl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ough I be rude in speech, yet not in knowledge; but we have been thoroughly made manifest among you in all thing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ough I be rude in speech, yet not in knowledge; but we have been thoroughly made manifest among you in all thing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ave I committed an offence in abasing myself that all of you might be exalted, because I have preached to you the gospel of God freel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ave I committed an offence in abasing myself that all of you might be exalted, because I have preached to you the gospel of God free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robbed other churches, taking wages of them, to do you servi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robbed other churches, taking wages of them, to do you servi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I was present with you, and wanted, I was chargeable to no man: for that which was lacking to me the brethren which came from Macedonia supplied: and in all things I have kept myself from being burdensome unto you, and so will I keep mysel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I was present with you, and wanted, I was chargeable to no man: for that which was lacking to me the brethren which came from Macedonia supplied: and in all things I have kept myself from being burdensome unto you, and so will I keep mysel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I was present with you, and wanted, I was chargeable to no man: for that which was lacking to me the brethren which came from Macedonia supplied: and in all things I have kept myself from being burdensome unto you, and so will I keep myself.]]></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the truth of Christ is in me, no man shall stop me of this boasting in the regions of Achai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the truth of Christ is in me, no man shall stop me of this boasting in the regions of Achai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because I love you not? God know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what I do, that I will do, that I may cut off occasion from them which desire occasion; that wherein they glory, they may be found even as w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what I do, that I will do, that I may cut off occasion from them which desire occasion; that wherein they glory, they may be found even as w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such are false apostles, deceitful workers, transforming themselves into the apostles of Chri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such are false apostles, deceitful workers, transforming themselves into the apostles of Chris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no marvel; for Satan himself is transformed into an angel of ligh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it is no great thing if his ministers also be transformed as the ministers of righteousness; whose end shall be according to their work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it is no great thing if his ministers also be transformed as the ministers of righteousness; whose end shall be according to their work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say again, Let no man think me a fool; if otherwise, yet as a fool receive me, that I may boast myself a litt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say again, Let no man think me a fool; if otherwise, yet as a fool receive me, that I may boast myself a litt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which I speak, I speak it not after the Lord, but as it were foolishly, in this confidence of boast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which I speak, I speak it not after the Lord, but as it were foolishly, in this confidence of boast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eeing that many glory after the flesh, I will glory als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ll of you suffer fools gladly, seeing all of you yourselves are wis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suffer, if a man bring you into bondage, if a man devour you, if a man take of you, if a man exalt himself, if a man strike you on the fa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suffer, if a man bring you into bondage, if a man devour you, if a man take of you, if a man exalt himself, if a man strike you on the fa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suffer, if a man bring you into bondage, if a man devour you, if a man take of you, if a man exalt himself, if a man strike you on the fa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speak as concerning reproach, as though we had been weak. Nevertheless whatever that anyone is bold, (I speak foolishly,) I am bold als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speak as concerning reproach, as though we had been weak. Nevertheless whatever that anyone is bold, (I speak foolishly,) I am bold als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re they Hebrews? so am I. Are they Israelites? so am I. Are they the seed of Abraham? so am I.]]></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re they Hebrews? so am I. Are they Israelites? so am I. Are they the seed of Abraham? so am I.]]></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re they ministers of Christ? (I speak as a fool) I am more; in labours more abundant, in stripes above measure, in prisons more frequent, in deaths oft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re they ministers of Christ? (I speak as a fool) I am more; in labours more abundant, in stripes above measure, in prisons more frequent, in deaths oft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re they ministers of Christ? (I speak as a fool) I am more; in labours more abundant, in stripes above measure, in prisons more frequent, in deaths oft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f the Jews five times received I forty stripes save on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ree times was I beaten with rods, once was I stoned, three times I suffered shipwreck, a night and a day I have been in the deep;]]></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ree times was I beaten with rods, once was I stoned, three times I suffered shipwreck, a night and a day I have been in the deep;]]></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n journeys often, in perils of waters, in perils of robbers, in perils by mine own countrymen, in perils by the heathen, in perils in the city, in perils in the wilderness, in perils in the sea, in perils among false brethr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n journeys often, in perils of waters, in perils of robbers, in perils by mine own countrymen, in perils by the heathen, in perils in the city, in perils in the wilderness, in perils in the sea, in perils among false brethr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n journeys often, in perils of waters, in perils of robbers, in perils by mine own countrymen, in perils by the heathen, in perils in the city, in perils in the wilderness, in perils in the sea, in perils among false brethr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n journeys often, in perils of waters, in perils of robbers, in perils by mine own countrymen, in perils by the heathen, in perils in the city, in perils in the wilderness, in perils in the sea, in perils among false brethr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n weariness and painfulness, in watchings often, in hunger and thirst, in fastings often, in cold and nakednes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n weariness and painfulness, in watchings often, in hunger and thirst, in fastings often, in cold and nakednes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side those things that are without, that which comes upon me daily, the care of all the church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eside those things that are without, that which comes upon me daily, the care of all the church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o is weak, and I am not weak? who is offended, and I burn no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f I must essentially glory, I will glory of the things which concern mine infirmiti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God and Father of our Lord Jesus Christ, which is blessed for evermore, knows that I lie no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God and Father of our Lord Jesus Christ, which is blessed for evermore, knows that I lie no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n Damascus the governor under Aretas the king kept the city of the Damascenes with a garrison, desirous to apprehend m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n Damascus the governor under Aretas the king kept the city of the Damascenes with a garrison, desirous to apprehend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rough a window in a basket was I let down by the wall, and escaped his hand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rough a window in a basket was I let down by the wall, and escaped his han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86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ன் புத்தியீனத்தை நீங்கள் சற்றே சகித்தால் நலமாயிருக்கும்; என்னைச் சகித்துமி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ங்களைக் கற்புள்ள கன்னியாகக் கிறிஸ்து என்னும் ஒரே புருஷனுக்கு ஒப்புக்கொ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த்தபடியால், உங்களுக்காக தேவவைராக்கியமான வைராக்கியங்கொண்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லும், சர்ப்பமானது தன்னுடைய தந்திரத்தினாலே ஏவாளை வஞ்சித்ததுபோல, உங்கள் மன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ப்பற்றிய உண்மையினின்று விலகும்படி கெடுக்கப்படுமோவென்று பய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ப்படியெனில், உங்களிடத்தில் வருகிறவன் நாங்கள் பிரசங்கியாத வேறொரு இயேசுவைப் பிரசங்கித்தா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து நீங்கள் பெற்றிராத வேறொரு ஆவியையும், நீங்கள் ஏற்றுக்கொள்ளாத வேறொரு சுவிசேஷ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ர்களானால், நன்றாய்ச் சகித்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கா பிரதான அப்போஸ்தலரிலும், நான் ஒன்றிலும் குறைவுள்ளவனல்லவென்று எ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பேச்சிலே கல்லாதவனாயிருந்தாலும், அறிவிலே கல்லாதவனல்ல; எந்த விஷயத்திலும் எல்லா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உங்களுக்குள்ளே நாங்கள் வெளிப்பட்டி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உயர்த்தப்படும்படி நான் என்னைத்தானே தாழ்த்தி, தேவனுடைய சுவிசேஷத்தை இலவசமாய் உ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த்ததினாலே குற்றஞ்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ங்களுக்கு ஊழியஞ்செய்யும்படிக்கு, மற்றச் சபைகளிடத்தில் சம்பளத்தைப்பெற்று,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உங்களோடிருந்து குறைவுபட்டபோதும், ஒருவரையும் நான் வருத்தப்படுத்தவில்லை; மக்கெதோனியாவி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சகோதரர் என் குறைவை நிறைவாக்கினார்கள், எவ்விதத்திலேயும் உங்களுக்குப் பாரமாயிரா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க்கிரதையாயிருந்தேன், இனிமேலும் ஜாக்கிரதையா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காயாநாட்டின் திசைகளிலே இந்தப் புகழ்ச்சி என்னைவிட்டு நீங்குவதில்லையென்று என்னி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னுடைய சத்தியத்தை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டிச் சொல்லவேண்டியதென்ன? நான் உங்களைச் சிநேகியாதபடியினாலேயோ? தேவன்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லும், எங்களை விரோதிக்கச் சமயந்தேடுகிறவர்களுக்குச் சமயம் கிடையாதபடிக்கு, தங்களை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பாராட்டுகிற காரியத்தில் அவர்கள் எங்களைப்போலக் காணப்படும்படி, நான் செய்வதையே இன்னும்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ப்பட்டவர்கள் கள்ள அப்போஸ்தலர்கள், கபடமுள்ள வேலையாட்கள், கிறிஸ்துவினுடைய அப்போஸ்தல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ஷத்தைத் தரித்துக்கொண்ட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 ஆச்சரியமல்ல, சாத்தானும் ஒளியின் தூதனுடைய வேஷத்தைத் தரித்துக்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கையால் அவனுடைய ஊழியக்காரரும் நீதியின் ஊழியக்காரருடைய வேஷத்தைத் தரித்துக்கொண்டா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சரியமல்லவே; அவர்கள் முடிவு அவர்கள் கிரியைகளுக்குத்தக்க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னும் நான் சொல்லுகிறேன்; ஒருவனும் என்னைப் புத்தியீனனென்று எண்ணவேண்டாம்; அப்படி எண்ணி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 சற்றே மேன்மைபாராட்டும்படி, என்னைப் புத்தியீனனைப்போலாகிலும் ஏற்று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ப்படி நான் சொல்லுகிறது கர்த்தருக்கேற்றபடி சொல்லாமல், மேன்மைபாராட்டும் தைரிய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யீனனைப்போல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கர் மாம்சத்திற்கேற்றபடி மேன்மைபாராட்டிக்கொள்ளுகையில், நானும் மேன்மைபாரா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புத்தியுள்ளவர்களாயிருந்து புத்தியில்லாதவர்களைச் சந்தோஷமாய்ச் சகித்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ஒருவன் உங்களைச் சிறையாக்கினாலும், ஒருவன் உங்களைப் பட்சித்தாலும், ஒருவன் உ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சப்படுத்தினாலும், ஒருவன் தன்னை உயர்த்தினாலும், ஒருவன் உங்களை முகத்தில் அறைந்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ங்கள் பலவீனரானதுபோல, எங்களுக்கு வந்த கனவீனத்தைக்குறித்துப் பேசுகிறேன்; ஒருவன் எ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வுள்ளவனாயிருக்கிறானோ அதிலே நானும் துணிவுள்ளவனாயிருக்கிறேன்; இப்படிப் புத்தியீனமாய்ப் பேசு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எபிரெயரா? நானும் எபிரெயன்; அவர்கள் இஸ்ரவேலரா? நானும் இஸ்ரவேலன்; அவர்கள் ஆபிர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ரா? நானும் ஆபிரகாமின் சந்த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கிறிஸ்துவின் ஊழியக்காரரா? நான் அதிகம்; புத்தியீனமாய்ப் பேசுகிறேன்; நான் அதிக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ப்பட்டவன், அதிகமாய் அடிபட்டவன், அதிகமாய்க் காவல்களில் வைக்கப்பட்டவன், அநேகந்தரம் மரண அவ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ப்ப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தர்களால் ஒன்றுகுறைய நாற்பதடியாக ஐந்துதரம் அடி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ன்றுதரம் மிலாறுகளால் அடிபட்டேன், ஒருதரம் கல்லெறியுண்டேன், மூன்றுதரம் கப்பற்சே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 கடலிலே ஒரு இராப்பகல் முழுவதும் போ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நேகந்தரம் பிரயாணம்பண்ணினேன்; ஆறுகளால் வந்த மோசங்களிலும், கள்ளரால் வந்த மோசங்களிலு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ஜனங்களால் வந்த மோசங்களிலும், அந்நிய ஜனங்களால் வந்த மோசங்களிலும், பட்டணங்களில் உ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ங்களிலும், வனாந்தரத்தில் உண்டான மோசங்களிலும், சமுத்திரத்தில் உண்டான மோச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ச்சகோதரரிடத்தில் உண்டான மோச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ரயாசத்திலும், வருத்தத்திலும், அநேகமுறை கண்விழிப்புகளிலும், பசியிலும் தாகத்திலும், அநேக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வாசங்களிலும், குளிரிலும், நிர்வாணத்திலு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வை முதலானவைகளையல்லாமல், எல்லாச் சபைகளைக்குறித்தும் உண்டாயிருக்கிற கவலை என்னை நாள்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ஒருவன் பலவீனனானால் நானும் பலவீனனாகிறதில்லையோ? ஒருவன் இடறினால் என் மனம் எரியா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ன் மேன்மைபாராட்டவேண்டுமானால், என் பலவீனத்திற்கடுத்தவைகளைக் குறித்து மேன்மைபாரா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ன்றென்றைக்கும் ஸ்தோத்திரிக்கப்பட்ட தேவனும், நம்முடைய கர்த்தராகிய இயேசுகிறிஸ்துவின் பிதாவுமா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பொய் சொல்லுகிறதில்லையென்று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மஸ்குபட்டணத்து அரேத்தா ராஜாவினுடைய சேனைத்தலைவன் என்னைப் பிடிக்கவேண்டுமென்று தமஸ்க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க் காவல்வைத்துக் 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நான் கூடையிலே வைக்கப்பட்டு, ஜன்னலிலிருந்து மதில்வழியாய் இறக்கிவிடப்பட்டு,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த் 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1]]></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2026-11-03T07:53:17Z</dcterms:created>
  <dcterms:modified xsi:type="dcterms:W3CDTF">2026-11-03T07:53:17Z</dcterms:modified>
  <dc:title>2 கொரிந்தியர்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