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ட்சியும் கர்த்தாவே, பக்தியுள்ளவன் அற்றுப்போகிறான்; உண்மையுள்ளவர்கள் மனுபுத்திரரில் குறைந்திருக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வர் தங்கள் தோழரோடே பொய்பேசுகிறார்கள்; இச்சக உதடுகளால் இருமனதாய்ப் பேச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ச்சகம்பேசுகிற எல்லா உதடுகளையும், பெருமைகளைப் பேசுகிற நாவையும் கர்த்தர் அறுத்துப்போட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: எங்கள் நாவுகளால் மேற்கொள்ளுவோம், எங்கள் உதடுகள் எங்களுடையது; யார் எங்களுக்கு ஆண்டவன் என்று சொல்ல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ைகள் பாழாக்கப்பட்டதினிமித்தமும், எளியவர்கள் விடும் பெருமூச்சினிமித்தமும், நான் இப்பொழுது எழுந்து, அவன்மேல் சீறுகிறவர்களுக்கு அவனைக் காத்துச் சுகமாயிரு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ைகள் பாழாக்கப்பட்டதினிமித்தமும், எளியவர்கள் விடும் பெருமூச்சினிமித்தமும், நான் இப்பொழுது எழுந்து, அவன்மேல் சீறுகிறவர்களுக்கு அவனைக் காத்துச் சுகமாயிரு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ொற்கள் மண்குகையில் ஏழுதரம் உருக்கி புடமிடப்பட்ட வெள்ளிக்கொப்பான சுத்த சொற்கள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நீர் அவர்களைக் காப்பாற்றி, அவர்களை என்றைக்கும் இந்தச் சந்ததிக்கு விலக்கிக் காத்துக்கொள்ளுவ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ரில் சண்டாளர் உயர்ந்திருக்கும்போது, துன்மார்க்கர் எங்கும் சுற்றித்திரி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నన్ను రక్షింపుము, భక్తిగలవారు లేకపోయిరివిశ్వాసులు నరులలో నుండకుండ గతించ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ందరు ఒకరితో నొకరు అబద్ధములాడుదురుమోసకరమైన మనస్సుగలవారై ఇచ్చకములాడు పెదవులతో పలుక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ఇచ్చకములాడు పెదవులన్నిటినిబింకములాడు నాలుకలన్నిటిని కోస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ా నాలుకలచేత మేము సాధించెదముమా పెదవులుమావి, మాకు ప్రభువు ఎవడని వారను 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బాధపడువారికి చేయబడిన బలాత్కారమునుబట్టియుదరిద్రుల నిట్టూర్పులనుబట్టియు నేనిప్పుడే లేచెదనురక్షణ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రుకొనువారికి నేను రక్షణ కలుగజేసెదను అని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మాటలు పవిత్రమైనవి అవి మట్టిమూసలో ఏడు మారులు కరగి ఊదిన వెండి యంత పవిత్ర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, నీవు దరిద్రులను కాపాడెదవుఈ తరమువారి చేతిలోనుండి వారిని నిత్యము రక్షించె 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రులలో నీచవర్తన ప్రబలమైనప్పుడుదుష్టులు గర్విష్టులై నలుదిక్కుల తిరుగులా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2026-10-20T07:33:34Z</dcterms:created>
  <dcterms:modified xsi:type="dcterms:W3CDTF">2026-10-20T07:33:34Z</dcterms:modified>
  <dc:title>కీర్తనలు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