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7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கல்வாரி அன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ார்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உடையுத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கம் தாகம்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ஏங்கி ந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சுமந்தீர் –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கார பலிய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ாயங்கள் பார்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வட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திரு இர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டிக்கும் தாயுள்ள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ணைக்கும் கரங்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ிகளா சுவாம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த்து பார்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் உரு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ெஞ்சிலே ஓர் ஊ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யாய் பாய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கள் மூழ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ம் ஆகணும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2026-10-23T15:31:28Z</dcterms:created>
  <dcterms:modified xsi:type="dcterms:W3CDTF">2026-10-23T15:31:28Z</dcterms:modified>
  <dc:title>துதிப் பாடல்கள் : 178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