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6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ே ஆனந்தமே இயேசு எனக்கு ஆனந்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– 3 ஆனந்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டுவேனே – 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 போற்றுவேனே – 3 ஆசை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ுகழுவேனே – 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 வாழுவேனே – 3 அவருக்க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ேசிப்பேனே – 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 ஆசிப்பேனே – 3 வார்த்த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ேடுவேனே – 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 ஓடுவேனே – 3 உண்மை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நாடுவேனே – 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 நன்றிசொல்வேன் – 3 நாள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துதிசெய்வேனே – 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 தூய்மையாவேன் – 3 என்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உயர்த்துவேனே – 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 உருகுவேனே – 3 அன்ப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2026-10-23T17:08:55Z</dcterms:created>
  <dcterms:modified xsi:type="dcterms:W3CDTF">2026-10-23T17:08:55Z</dcterms:modified>
  <dc:title>துதிப் பாடல்கள் : 358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