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விட்டு விலகாத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ன்னை என்றும் கைவிடாத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யேசு இயேசு நல்லவர்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நேற்றும் இன்றும் என்றும் மாறா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ிலெல்லாம் உன்னை காக்கும்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யேசு இயேசு நல்லவர்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ன்னை பெயர் சொல்லி அழைத்த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ங்கையில் உன்னை வரைந்த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யேசு இயேசு நல்லவர்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ஆபத்தில் உன்னை காப்பேன் என்ற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யுள்வரையும் உன்னோடு இருக்கும்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யேசு இயேசு நல்லவர்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ாயைப்போல உன்னைத் தேற்றும்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ந்தையைப் போல தோளில் சுமக்கும் இயேசு நல்ல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இயேசு இயேசு நல்லவர் 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9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2026-10-23T17:08:27Z</dcterms:created>
  <dcterms:modified xsi:type="dcterms:W3CDTF">2026-10-23T17:08:27Z</dcterms:modified>
  <dc:title>துதிப் பாடல்கள் : 797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