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se also are the generations of Aaron and Moses in the day that the LORD spoke with Moses in mount Sinai.]]></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se are the names of the sons of Aaron; Nadab the firstborn, and Abihu, Eleazar, and Ithama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se are the names of the sons of Aaron, the priests which were anointed, whom he consecrated to minister in the priest's offic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se are the names of the sons of Aaron, the priests which were anointed, whom he consecrated to minister in the priest's offi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adab and Abihu died before the LORD, when they offered strange fire before the LORD, in the wilderness of Sinai, and they had no children: and Eleazar and Ithamar ministered in the priest's office in the sight of Aaron their fath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adab and Abihu died before the LORD, when they offered strange fire before the LORD, in the wilderness of Sinai, and they had no children: and Eleazar and Ithamar ministered in the priest's office in the sight of Aaron their fath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adab and Abihu died before the LORD, when they offered strange fire before the LORD, in the wilderness of Sinai, and they had no children: and Eleazar and Ithamar ministered in the priest's office in the sight of Aaron their fath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poke unto Moses, say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ring the tribe of Levi near, and present them before Aaron the priest, that they may minister unto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ring the tribe of Levi near, and present them before Aaron the priest, that they may minister unto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hall keep his charge, and the charge of the whole congregation before the tabernacle of the congregation, to do the service of the tabernacl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hall keep his charge, and the charge of the whole congregation before the tabernacle of the congregation, to do the service of the tabernacl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hall keep all the instruments of the tabernacle of the congregation, and the charge of the children of Israel, to do the service of the tabernac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hall keep all the instruments of the tabernacle of the congregation, and the charge of the children of Israel, to do the service of the tabernac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hall give the Levites unto Aaron and to his sons: they are wholly given unto him out of the children of Isr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hall give the Levites unto Aaron and to his sons: they are wholly given unto him out of the children of Isra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appoint Aaron and his sons, and they shall wait on their priest's office: and the stranger that comes nigh shall be put to dea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appoint Aaron and his sons, and they shall wait on their priest's office: and the stranger that comes nigh shall be put to dea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poke unto Moses, say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behold, I have taken the Levites from among the children of Israel instead of all the firstborn that opens the womb among the children of Israel: therefore the Levites shall be min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behold, I have taken the Levites from among the children of Israel instead of all the firstborn that opens the womb among the children of Israel: therefore the Levites shall be min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cause all the firstborn are mine; for on the day that I stroke all the firstborn in the land of Egypt I hallowed unto me all the firstborn in Israel, both man and beast: mine shall they be: I am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cause all the firstborn are mine; for on the day that I stroke all the firstborn in the land of Egypt I hallowed unto me all the firstborn in Israel, both man and beast: mine shall they be: I am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cause all the firstborn are mine; for on the day that I stroke all the firstborn in the land of Egypt I hallowed unto me all the firstborn in Israel, both man and beast: mine shall they be: I am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poke unto Moses in the wilderness of Sinai, say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umber the children of Levi after the house of their fathers, by their families: every male from a month old and upward shall you number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umber the children of Levi after the house of their fathers, by their families: every male from a month old and upward shall you number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Moses numbered them according to the word of the LORD, as he was command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se were the sons of Levi by their names; Gershon, and Kohath, and Merari.]]></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se are the names of the sons of Gershon by their families; Libni, and Shimei.]]></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sons of Kohath by their families; Amram, and Izehar, Hebron, and Uzzi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ons of Merari by their families; Mahli, and Mushi. These are the families of the Levites according to the house of their father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ons of Merari by their families; Mahli, and Mushi. These are the families of the Levites according to the house of their father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Of Gershon was the family of the Libnites, and the family of the Shimites: these are the families of the Gershonit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Of Gershon was the family of the Libnites, and the family of the Shimites: these are the families of the Gershonit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ose that were numbered of them, according to the number of all the males, from a month old and upward, even those that were numbered of them were seven thousand and five hundr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ose that were numbered of them, according to the number of all the males, from a month old and upward, even those that were numbered of them were seven thousand and five hundr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families of the Gershonites shall pitch behind the tabernacle westwa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chief of the house of the father of the Gershonites shall be Eliasaph the son of Lae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charge of the sons of Gershon in the tabernacle of the congregation shall be the tabernacle, and the tent, the covering thereof, and the hanging for the door of the tabernacle of the congregat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charge of the sons of Gershon in the tabernacle of the congregation shall be the tabernacle, and the tent, the covering thereof, and the hanging for the door of the tabernacle of the congregat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hangings of the court, and the curtain for the door of the court, which is by the tabernacle, and by the altar round about, and the cords of it for all the service thereof.]]></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hangings of the court, and the curtain for the door of the court, which is by the tabernacle, and by the altar round about, and the cords of it for all the service thereof.]]></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of Kohath was the family of the Amramites, and the family of the Izeharites, and the family of the Hebronites, and the family of the Uzzielites: these are the families of the Kohathi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of Kohath was the family of the Amramites, and the family of the Izeharites, and the family of the Hebronites, and the family of the Uzzielites: these are the families of the Kohathi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n the number of all the males, from a month old and upward, were eight thousand and six hundred, keeping the charge of the sanctuar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n the number of all the males, from a month old and upward, were eight thousand and six hundred, keeping the charge of the sanctuar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families of the sons of Kohath shall pitch on the side of the tabernacle southwa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chief of the house of the father of the families of the Kohathites shall be Elizaphan the son of Uzzi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ir charge shall be the ark, and the table, and the candlestick, and the altars, and the vessels of the sanctuary wherewith they minister, and the hanging, and all the service thereof.]]></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ir charge shall be the ark, and the table, and the candlestick, and the altars, and the vessels of the sanctuary wherewith they minister, and the hanging, and all the service thereof.]]></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Eleazar the son of Aaron the priest shall be chief over the chief of the Levites, and have the oversight of them that keep the charge of the sanctuar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Eleazar the son of Aaron the priest shall be chief over the chief of the Levites, and have the oversight of them that keep the charge of the sanctuar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Of Merari was the family of the Mahlites, and the family of the Mushites: these are the families of Merari.]]></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ose that were numbered of them, according to the number of all the males, from a month old and upward, were six thousand and two hundr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ose that were numbered of them, according to the number of all the males, from a month old and upward, were six thousand and two hundr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chief of the house of the father of the families of Merari was Zuriel the son of Abihail: these shall pitch on the side of the tabernacle northwa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chief of the house of the father of the families of Merari was Zuriel the son of Abihail: these shall pitch on the side of the tabernacle northwar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under the custody and charge of the sons of Merari shall be the boards of the tabernacle, and the bars thereof, and the pillars thereof, and the sockets thereof, and all the vessels thereof, and all that serves theret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under the custody and charge of the sons of Merari shall be the boards of the tabernacle, and the bars thereof, and the pillars thereof, and the sockets thereof, and all the vessels thereof, and all that serves theret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pillars of the court round about, and their sockets, and their pins, and their cord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those that camp before the tabernacle toward the east, even before the tabernacle of the congregation eastward, shall be Moses, and Aaron and his sons, keeping the charge of the sanctuary for the charge of the children of Israel; and the stranger that comes nigh shall be put to deat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those that camp before the tabernacle toward the east, even before the tabernacle of the congregation eastward, shall be Moses, and Aaron and his sons, keeping the charge of the sanctuary for the charge of the children of Israel; and the stranger that comes nigh shall be put to death.]]></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those that camp before the tabernacle toward the east, even before the tabernacle of the congregation eastward, shall be Moses, and Aaron and his sons, keeping the charge of the sanctuary for the charge of the children of Israel; and the stranger that comes nigh shall be put to death.]]></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ll that were numbered of the Levites, which Moses and Aaron numbered at the commandment of the LORD, throughout their families, all the males from a month old and upward, were twenty and two thousan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ll that were numbered of the Levites, which Moses and Aaron numbered at the commandment of the LORD, throughout their families, all the males from a month old and upward, were twenty and two thousa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ll that were numbered of the Levites, which Moses and Aaron numbered at the commandment of the LORD, throughout their families, all the males from a month old and upward, were twenty and two thousan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 LORD said unto Moses, Number all the firstborn of the males of the children of Israel from a month old and upward, and take the number of their nam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 LORD said unto Moses, Number all the firstborn of the males of the children of Israel from a month old and upward, and take the number of their nam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you shall take the Levites for me (I am the LORD) instead of all the firstborn among the children of Israel; and the cattle of the Levites instead of all the firstlings among the cattle of the children of Israel.]]></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you shall take the Levites for me (I am the LORD) instead of all the firstborn among the children of Israel; and the cattle of the Levites instead of all the firstlings among the cattle of the children of Israel.]]></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you shall take the Levites for me (I am the LORD) instead of all the firstborn among the children of Israel; and the cattle of the Levites instead of all the firstlings among the cattle of the children of Israel.]]></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Moses numbered, as the LORD commanded him, all the firstborn among the children of Israel.]]></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Moses numbered, as the LORD commanded him, all the firstborn among the children of Israel.]]></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all the firstborn males by the number of names, from a month old and upward, of those that were numbered of them, were twenty and two thousand two hundred and threescore and thirtee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all the firstborn males by the number of names, from a month old and upward, of those that were numbered of them, were twenty and two thousand two hundred and threescore and thirtee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LORD spoke unto Moses, saying,]]></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ake the Levites instead of all the firstborn among the children of Israel, and the cattle of the Levites instead of their cattle; and the Levites shall be mine: I am the LOR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ake the Levites instead of all the firstborn among the children of Israel, and the cattle of the Levites instead of their cattle; and the Levites shall be mine: I am the LOR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ake the Levites instead of all the firstborn among the children of Israel, and the cattle of the Levites instead of their cattle; and the Levites shall be mine: I am the LOR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for those that are to be redeemed of the two hundred and threescore and thirteen of the firstborn of the children of Israel, which are more than the Levite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for those that are to be redeemed of the two hundred and threescore and thirteen of the firstborn of the children of Israel, which are more than the Levit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ou shall even take five shekels apiece by the poll, after the shekel of the sanctuary shall you take them: (the shekel is twenty gerah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ou shall even take five shekels apiece by the poll, after the shekel of the sanctuary shall you take them: (the shekel is twenty gerah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you shall give the money, wherewith the odd number of them is to be redeemed, unto Aaron and to his son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you shall give the money, wherewith the odd number of them is to be redeemed, unto Aaron and to his son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Moses took the redemption money of them that were over and above them that were redeemed by the Levite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Moses took the redemption money of them that were over and above them that were redeemed by the Levite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Of the firstborn of the children of Israel took he the money; a thousand three hundred and threescore and five shekels, after the shekel of the sanctuary:]]></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Of the firstborn of the children of Israel took he the money; a thousand three hundred and threescore and five shekels, after the shekel of the sanctuary:]]></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Moses gave the money of them that were redeemed unto Aaron and to his sons, according to the word of the LORD, as the LORD commanded Mose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Moses gave the money of them that were redeemed unto Aaron and to his sons, according to the word of the LORD, as the LORD commanded Mos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னாய் மலையில் கர்த்தர் மோசேயோடே பேசின நாளிலே, ஆரோன் மோசே என்பவர்களுடைய வம்சவரலாறா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ரோனுடைய குமாரர், முதல் பிறந்தவனாகிய நாதாப், அபியூ, எலெயாசார், இத்தாமா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சாரிய ஊழியம்செய்கிறதற்கு அவனால் பிரதிஷ்டை செய்யப்பட்டு அபிஷேகம்பெற்ற ஆசாரியரான ஆரோ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ன் நாமங்கள்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தாபும் அபியூவும் சீனாய் வனாந்தரத்தில் அந்நிய அக்கினியைக் கர்த்தருடைய சந்நி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போது, கர்த்தருடைய சந்நிதியில் மரித்துப்போனார்கள்; அவர்களுக்குப் பிள்ளைகள்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சாரும் இத்தாமாருமே தங்கள் தகப்பனாகிய ஆரோனுக்கு முன்பாக ஆசாரிய ஊழியம்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 லேவிகோத்திரத்தாரைச் சேர்த்து, அவர்கள் ஆசாரியனாகிய ஆரோனுக்குப் பணிவிடைசெய்யும்ப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ஆசரிப்புக் கூடாரத்துக்கு முன்பாக அவனுடைய காவலையும் எல்லாச் சபையின் காவலையும் 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ஸ்தலத்தின் பணிவிடை வேலைகளைச் செய்ய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ஆசரிப்புக் கூடாரத்தின் தட்டுமுட்டு முதலானவைகளையும், இஸ்ரவேல் புத்திரரின் காவ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 வாசஸ்தலத்தின் பணிவிடைகளைச் செய்ய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யால் லேவியரை ஆரோனிடத்திலும் அவன் குமாரரிடத்திலும் ஒப்புக்கொடுப்பாயாக; இஸ்ரவேல் புத்திர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முற்றிலும் அவனுக்கு ஒப்புக்கொடுக்க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ரோனையும் அவன் குமாரரையுமோ, தங்கள் ஆசாரிய ஊழியத்தைச் செய்வதற்காக நியமிக்கக்கடவாய்,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த்தைச் செய்யும்படி சேருகிற அந்நியன் கொலைசெய்யப்படக்க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ஸ்ரவேல் புத்திரரில் கர்ப்பந்திறந்து பிறக்கிற முதற்பேறான யாவுக்கும் பதிலாக, நான் லேவி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லிருந்து எடுத்துக்கொண்டேன்; அவர்கள் என்னுடைய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தற்பேறானவையெல்லாம் என்னுடையவை; நான் எகிப்துதேசத்தில் முதற்பேறான யாவையும் சங்கரித்த 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ல் மனிதர்முதல் மிருகஜீவன்மட்டுமுள்ள முதற்பேறான யாவையும் எனக்கென்று பரிசுத்தப்படுத்தின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என்னுடையவைகளாயிருக்கும்; நான் கர்த்த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னும் கர்த்தர் சீனாய் வனாந்தரத்தில்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லேவிபுத்திரரை அவர்கள் பிதாக்களின் வம்சங்களின்படியே எண்ணுவாயாக; அவர்களில் ஒரு மாதம் முதல்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ட்ட வயதுள்ள ஆண்பிள்ளைகளையெல்லாம் எண்ணுவா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கர்த்தருடைய வாக்கின்படி, மோசே தனக்குக் கற்பிக்கப்பட்ட பிரகாரம் அவர்களை எ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லேவியின் குமாரர் தங்கள் நாமங்களின்படியே, கெர்சோன், கோகாத், மெரா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ங்கள் வம்சத்தின்படியே கெர்சோனுடைய குமாரரின் நாமங்கள், லிப்னி, சீமேயி என்ப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ங்கள் வம்சங்களின்படியே கோகாத்துடைய குமாரர், அம்ராம், இத்சேயார், எப்ரோன், ஊசியேல்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ங்கள் வம்சங்களின்படியே மெராரியினுடைய குமாரர், மகேலி, மூசி என்பவர்கள்; இவர்களே லேவிய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ன் வம்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சோனின் வழியாய் லிப்னீயரின் வம்சமும் சீமேயியர் வம்சமும் தோன்றின; இவைகளே கெர்சோனி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ல் ஒரு மாதம் முதல் அதற்கு மேற்பட்ட வயதுள்ள ஆண்பிள்ளைகளெல்லாம் எண்ண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டவர்கள் ஏழாயிரத்து ஐந்நூறு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சோனியரின் வம்சங்கள் வாசஸ்தலத்தின் பின்புறத்தில் மேற்கே பாளயமிறங்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சோனியருடைய தகப்பன் வம்சத்துக்குத் தலைவன் லாயேலின் குமாரனாகிய எலியாசாப்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சரிப்புக் கூடாரத்திலே கெர்சோன் புத்திரரின் காவலாவது: வாசஸ்தலமும், கூடாரமும், அதின் மூ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ப்புக் கூடாரவாசல் மறை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வாசஸ்தலத்தண்டையிலும் பலிபீடத்தண்டையிலும் சுற்றிலும் இருக்கிற பிராகாரத்தின் தொங்குதி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ரவாசல் மூடுதிரையும், அவைகளின் வேலைகளுக்கெல்லாம் உரிய அவைகளின் கயிறு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காத்தின் வழியாய் அம்ராமியரின் வம்சமும் இத்சேயாரின் வம்சமும் எப்ரோனியரின் வம்சமும் ஊசியேல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மும் தோன்றின; இவைகளே கோகாத்தியரின் வம்ச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ஒரு மாதம்முதல் அதற்கு மேற்பட்ட வயதுள்ள ஆண்பிள்ளைகளெல்லாம் எண்ணப்பட்டபோது,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க்குரியவைகளைக் காப்பவர்கள், எண்ணாயிரத்து அறுநூறு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கோகாத் புத்திரரின் வம்சங்கள் வாசஸ்தலத்தின் தென்புறமான பக்கத்திலே பாளயமிறங்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களின் தலைவன், ஊசியேலின் குமாரனாகிய எல்சா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களுடைய காவலாவது: பெட்டியும், மேஜையும், குத்துவிளக்கும், பீடங்களும், ஆராதனை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ஸ்தலத்தின் பணிமுட்டுகளும், தொங்குதிரையும், அதினுடைய எல்லா வேலைகளுக்கும் ஏற்றவை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சாரியனாகிய ஆரோனின் குமாரன் எலெயாசார் என்பவன் லேவியருடைய தலைவர்களுக்குத் தலைவனாய்ப்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க் காவல்காக்கிறவர்களுக்கு விசாரிப்புக்காரனா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ராரியின் வழியாய் மகேலியரின் வம்சமும் மூசியரின் வம்சமும் தோன்றின; இவைகளே மெராரியின் வம்ச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ர்களில் ஒரு மாதம்முதல் அதற்கு மேற்பட்ட வயதுள்ள ஆண்பிள்ளைகளெல்லாம் எண்ண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டவர்கள் ஆறாயிரத்து இருநூறு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யாயேலின் குமாரனாகிய சூரியேல் என்பவன் அவர்களுக்குத் தலைவனாயிருந்தான்; இவர்கள் வாசஸ்தல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புறமான பக்கத்தில் பாளயமிறங்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ர்களுடைய காவல் விசாரிப்பாவது: வாசஸ்தலத்தின் பலகைகளும், தாழ்ப்பாள்களும், தூண்களும், பாத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டைய எல்லாப் பணிமுட்டுகளும், அதற்கடுத்தவைகள் அனை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சுற்றுப்பிராகாரத்தின் தூண்களும், அவைகளின் பாதங்களும், முளைகளும், கயிறு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ஆசரிப்புக் கூடாரமாகிய வாசஸ்தலத்துக்கு முன்பாக, சூரியன் உதிக்கும் கீழ்ப்புறத்திலே மோ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னும் அவன் குமாரரும் கூடாரங்களைப் போட்டு இறங்கி, இஸ்ரவேல் புத்திரரின் காவலுக்குப் பதிலா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ஸ்தலத்தைக் காவல் காக்கவேண்டும். வாசஸ்தலத்தில் சேருகிற அந்நியன் கொலைசெய்ய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மோசேயும் ஆரோனும், கர்த்தருடைய வாக்கின்படி, லேவியரில் ஒரு மாதம்முதல் அதற்கு மேற்பட்ட வயது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பிள்ளைகளையெல்லாம் அவர்களுடைய வம்சங்களின்படி எண்ணினார்கள்; அவர்கள் இருபத்தீரா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தன்பின்பு கர்த்தர் மோசேயை நோக்கி: நீ இஸ்ரவேல் புத்திரரில் ஒருமாதம் முதல் அதற்கு மேற்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ள்ள முதற்பேறான ஆண்பிள்ளைகளையெல்லாம் எண்ணி, அவர்கள் நாமங்களைத் தொகை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ஸ்ரவேல் புத்திரரிலுள்ள முதற்பேறான யாவுக்கும் பதிலாக லேவியரையும், இஸ்ரவேல் புத்தி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ஜீவன்களிலுள்ள தலையீற்றான யாவுக்கும் பதிலாக லேவியரின் மிருகஜீவன்களையும் எனக்கென்று பிரி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கர்த்த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ழுது மோசே, கர்த்தர் தனக்குக் கட்டளையிட்டபடியே, இஸ்ரவேல் புத்திரரிலுள்ள முதற்பேறான யா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ஒரு மாதம்முதல் அதற்கு மேற்பட்ட வயதுள்ள முதற்பேறான ஆண்பிள்ளைகளெல்லாரும் பேர்பேராக எண்ண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ராயிரத்து இருநூற்று எழுபத்துமூன்று 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ப்பொழுது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நீ இஸ்ரவேல் புத்திரரிலுள்ள முதற்பேறான யாவருக்கும் பதிலாக லேவியரையு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ஜீவன்களுக்குப்பதிலாக லேவியரின் மிருகஜீவன்களையும் பிரித்தெடு; லேவி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யவர்களாயிருப்பார்கள்; நா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இஸ்ரவேல் புத்திரருடைய முதற்பேறுகளில் லேவியரின் தொகைக்கு அதிகமாயிருந்து, மீட்கப்படவே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ற்று எழுபத்துமூன்றுபேரி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நீ தலைக்கு ஐந்து சேக்கல் வீதமாகப் பரிசுத்த சேக்கல் கணக்கின்படி வாங்குவாயாக; அந்தச் சேக்கலா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 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லேவியருடைய தொகைக்கு அதிகமானவர்கள் மீட்கப்படும் திரவியத்தை ஆரோனுக்கும் அவன் குமா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ப்படியே லேவியரால் மீட்கப்பட்டவர்களின் தொகைக்கு அதிகமாயிருந்து,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ப்படவேண்டியவர்களுக்கு ஈடாக மோசே இஸ்ரவேல் புத்திரருடைய முதற்பேறானவர்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ஆயிரத்து முந்நூற்று அறுபத்தைந்து சேக்கலாகிய திரவியத்தை, பரிசுத்த ஸ்தலத்துச் சேக்கல் கணக்கி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கர்த்தருடைய வாக்கின்படியே மீட்கப்பட்டவர்களின் கிரயத்தை ஆரோனுக்கும் அவன் குமாரருக்கு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க்குக் கட்டளையிட்டபடியே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2026-09-16T23:21:32Z</dcterms:created>
  <dcterms:modified xsi:type="dcterms:W3CDTF">2026-09-16T23:21:32Z</dcterms:modified>
  <dc:title>எண்ணாகமம்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