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சுற்றுப்புறத்து ஜாதிகள் அதற்கு விரோதமாக எழும்பிவந்து, தங்கள் வலையை அதின்மேல் வீசினார்கள்; அது அவர்களுடைய படுகுழியிலே அகப்பட்ட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சுற்றுப்புறத்து ஜாதிகள் அதற்கு விரோதமாக எழும்பிவந்து, தங்கள் வலையை அதின்மேல் வீசினார்கள்; அது அவர்களுடைய படுகுழியிலே அகப்பட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தைச் சங்கிலிகளினால் கட்டி, ஒரு கூட்டுக்குட்படுத்தி, அதை பாபிலோனின் ராஜாவினிடத்துக்குக் கொண்டுபோனார்கள்; இனி அதின் சத்தம் இஸ்ரவேலின் பர்வதங்களின்மேல் கேட்கப்படாதபடிக்கு அதை அரணான இடங்களில் கொண்டுபோய் அடைத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தைச் சங்கிலிகளினால் கட்டி, ஒரு கூட்டுக்குட்படுத்தி, அதை பாபிலோனின் ராஜாவினிடத்துக்குக் கொண்டுபோனார்கள்; இனி அதின் சத்தம் இஸ்ரவேலின் பர்வதங்களின்மேல் கேட்கப்படாதபடிக்கு அதை அரணான இடங்களில் கொண்டுபோய் அடைத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அமரிக்கையோடு இருக்கையில் உன் தாய் தண்ணீர் ஓரமாய் நாட்டப்பட்டதும், மிகுதியான நீர்ப்பாய்ச்சலால் கனிதருகிறதும் தழைத்திருக்கிறதுமான திராட்சச்செடியாயிருந்த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அமரிக்கையோடு இருக்கையில் உன் தாய் தண்ணீர் ஓரமாய் நாட்டப்பட்டதும், மிகுதியான நீர்ப்பாய்ச்சலால் கனிதருகிறதும் தழைத்திருக்கிறதுமான திராட்சச்செடியாயிருந்த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ளுகிறவர்களின் செங்கோலுக்கேற்ற பலத்த கொப்புகள் அதற்கு இருந்தது; அதின் வளர்த்தி அடர்த்தியான கிளைகளுக்குள்ளே உயர ஓங்கி, தன் உயர்த்தியினாலே தன் திரளான கொடிகளோடுங்கூடத் தோன்ற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ளுகிறவர்களின் செங்கோலுக்கேற்ற பலத்த கொப்புகள் அதற்கு இருந்தது; அதின் வளர்த்தி அடர்த்தியான கிளைகளுக்குள்ளே உயர ஓங்கி, தன் உயர்த்தியினாலே தன் திரளான கொடிகளோடுங்கூடத் தோன்ற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து சீக்கிரமாய்ப் பிடுங்கப்பட்டு, தரையிலே தள்ளுண்டது; கீழ்காற்றினால் அதின் கனி காய்ந்துபோயிற்று; அதின் பலத்த கொப்புகள் முறிந்து, பட்டுப்போயின; அக்கினி அவைகளைப் பட்சித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து சீக்கிரமாய்ப் பிடுங்கப்பட்டு, தரையிலே தள்ளுண்டது; கீழ்காற்றினால் அதின் கனி காய்ந்துபோயிற்று; அதின் பலத்த கொப்புகள் முறிந்து, பட்டுப்போயின; அக்கினி அவைகளைப் பட்சித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 அது வறண்டதும் தண்ணீர் இல்லாததுமான வனாந்தர பூமியிலே நடப்பட்ட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 கொடிகளிலுள்ள ஒரு கொப்பிலிருந்து அக்கினி புறப்பட்டு, அதின் கனியைப் பட்சித்தது; ஆளுகிற செங்கோலுக்கேற்ற பலத்த கொப்பு இனி அதில் இல்லையென்று சொல்; இதுவே புலம்பல், இதுவே புலம்பலாயிருக்கும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 கொடிகளிலுள்ள ஒரு கொப்பிலிருந்து அக்கினி புறப்பட்டு, அதின் கனியைப் பட்சித்தது; ஆளுகிற செங்கோலுக்கேற்ற பலத்த கொப்பு இனி அதில் இல்லையென்று சொல்; இதுவே புலம்பல், இதுவே புலம்பலாயிருக்கும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 கொடிகளிலுள்ள ஒரு கொப்பிலிருந்து அக்கினி புறப்பட்டு, அதின் கனியைப் பட்சித்தது; ஆளுகிற செங்கோலுக்கேற்ற பலத்த கொப்பு இனி அதில் இல்லையென்று சொல்; இதுவே புலம்பல், இதுவே புலம்பலாயிருக்கும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 இஸ்ரவேல் பிரபுக்களின்பேரில் ஒரு புலம்பல் பாட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ொல்லவேண்டியது என்னவென்றால்: உன் தாய் எப்படிப்பட்டவள்? அவள் ஒரு பெண்சிங்கம், அவள் சிங்கங்களுக்குள்ளே படுத்திருந்து, பாலசிங்கங்களின் நடுவிலே தன் குட்டிகள் வளர்த்த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ொல்லவேண்டியது என்னவென்றால்: உன் தாய் எப்படிப்பட்டவள்? அவள் ஒரு பெண்சிங்கம், அவள் சிங்கங்களுக்குள்ளே படுத்திருந்து, பாலசிங்கங்களின் நடுவிலே தன் குட்டிகள் வளர்த்த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குட்டிகளில் ஒன்று வளர்ந்து, பாலசிங்கமாகி, இரைதேடப் பழகி, மனுஷரைப் பட்சித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குட்டிகளில் ஒன்று வளர்ந்து, பாலசிங்கமாகி, இரைதேடப் பழகி, மனுஷரைப் பட்சித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ுறஜாதிகளும் அதின் செய்தியைக் கேட்டார்கள், அது அவர்களுடைய படுகுழியில் அகப்பட்டது; அதைச் சங்கிலிகளினால் கட்டி, எகிப்துதேசத்திற்குக் கொண்டுபோ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ுறஜாதிகளும் அதின் செய்தியைக் கேட்டார்கள், அது அவர்களுடைய படுகுழியில் அகப்பட்டது; அதைச் சங்கிலிகளினால் கட்டி, எகிப்துதேசத்திற்குக் கொண்டுபோ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ய்ச்சிங்கம் காத்திருந்து, தன் நம்பிக்கை அபத்தமாய்ப் போயிற்றென்று கண்டு, அது தன் குட்டிகளில் வேறொன்ற எடுத்து, அதை பாலசிங்கமாக வைத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ய்ச்சிங்கம் காத்திருந்து, தன் நம்பிக்கை அபத்தமாய்ப் போயிற்றென்று கண்டு, அது தன் குட்டிகளில் வேறொன்ற எடுத்து, அதை பாலசிங்கமாக வைத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சிங்கங்களுக்குள்ளே சஞ்சரித்து, பாலசிங்கமாகி, இரைதேடப் பழகி, மனுஷரைப் பட்சித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சிங்கங்களுக்குள்ளே சஞ்சரித்து, பாலசிங்கமாகி, இரைதேடப் பழகி, மனுஷரைப் பட்சித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டைய பாழான அரமனைகளில் திரிந்து, அவர்களுடைய பட்டணங்களைப் பாழாக்கிற்று; அதினுடைய கெர்ச்சிப்பின் சத்தத்துக்கு தேசமும் அதிலுள்ள யாவும் திகைத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டைய பாழான அரமனைகளில் திரிந்து, அவர்களுடைய பட்டணங்களைப் பாழாக்கிற்று; அதினுடைய கெர்ச்சிப்பின் சத்தத்துக்கு தேசமும் அதிலுள்ள யாவும் திகைத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7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പ്പോൾ ജാതികൾ ചുറ്റുമുള്ള സംസ്ഥാനങ്ങളിൽനിന്നു അവന്റെ നേരെ വന്നു അവന്റെ മേൽ വല വീശി അവൻ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ഴിയിൽ അക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ർ അവനെ കൊളുത്തിട്ടു ഒരു കൂട്ടിൽ ആക്കി ബാബേൽരാജാവിന്റെ അടുക്കൽ കൊണ്ടുപോയി; ഇനി അവന്റെ നാദ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പർവ്വതങ്ങളിൽ കേൾക്കാതെയിരിക്കേണ്ടതിന്നു അവർ അവനെ ദുർഗ്ഗങ്ങളിൽ കൊണ്ടു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ിന്റെ അമ്മ, മുന്തിരിത്തോട്ടത്തിൽ വെള്ളത്തിന്നരികെ നട്ടിരിക്കുന്ന മുന്തിരിവള്ളിപോലെയാ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ളരെ വെള്ളമുള്ളതുകൊണ്ടു അതു ഫലപ്രദവും തഴെച്ചതു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തിൽ അധിപതികളുടെ ചെങ്കോലുകൾക്കായി ബലമുള്ള കൊമ്പുകൾ ഉണ്ടായിരുന്നു; അതു തിങ്ങിയ കൊമ്പുകളുടെ ഇട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ളർന്നു പൊങ്ങിയിരുന്നു; അതു പൊക്കംകൊണ്ടും കൊമ്പുകളുടെ പെരുപ്പം കൊണ്ടും പ്രസിദ്ധ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എന്നാൽ അതിനെ ക്രോധത്തോടെ പറിച്ചു നിലത്തു തള്ളിയിട്ടു; കിഴക്കൻ കാറ്റു അതിന്റെ ഫല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ക്കിക്കളഞ്ഞു; അതിന്റെ ബലമുള്ള കൊമ്പുകൾ ഒടിഞ്ഞു ഉണങ്ങിപ്പോയി തീക്കിരയായിത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ഇപ്പോൾ അതിനെ മരുഭൂമിയിൽ ഉണങ്ങിവരണ്ട നിലത്തു നട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തിന്റെ കൊമ്പുകളിലെ ഒരു കോലിൽനിന്നു തീ പുറപ്പെട്ടു അതിന്റെ ഫലം ദഹിപ്പിച്ചുകളഞ്ഞു; അത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ധിപത്യത്തിന്നു ചെങ്കോലായിരിപ്പാൻ തക്കബലമുള്ള കോൽ അതിൽനിന്നെടുപ്പാൻ ഇല്ലാതെപോയി; ഇതു ഒരു വിലാപ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 വിലാപമായിത്തീർന്നുമ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നീ യിസ്രായേലിന്റെ പ്രഭുവിനെക്കുറിച്ചു ഒരു വിലാപം ചൊല്ലേണ്ട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ിന്റെ അമ്മ ആരായിരുന്നു; ഒരു സിംഹി തന്നേ; അവൾ സിംഹങ്ങളുടെ ഇടയിൽ കിടന്നു തന്റെ കുട്ടി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ലസിംഹങ്ങളുടെ ഇടയിൽ വളർ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ൾ തന്റെ കുട്ടികളിൽ ഒന്നിനെ വളർത്തി; അതു ഒരു ബാലസിംഹമായിത്തീർന്നു; അതു ഇര തേടി പിട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ീലിച്ചു, മനുഷ്യരെ തിന്ന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ജാതികൾ അവന്റെ വസ്തുത കേട്ടു; അവരുടെ കുഴിയിൽ അവൻ അകപ്പെട്ടു; അവർ അവനെ കൊളുത്തിട്ടു മിസ്രയീംദേശ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ന്നാൽ അവൾ താൻ വെച്ചുകൊണ്ടിരുന്ന ആശെക്കു ഭംഗംവന്നു എന്നു കണ്ടിട്ടു തന്റെ കുട്ടികളിൽ മറ്റൊന്ന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ടുത്തു ബാലസിംഹമ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നും സിംഹങ്ങളുടെ ഇടയിൽ സഞ്ചരിച്ചു ബാലസിംഹമായിത്തീർന്നു, ഇര തേടിപ്പിടിപ്പാൻ ശീലിച്ചു, മനുഷ്യ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ന്ന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ൻ അവരുടെ രാജധാനികളെ അറിഞ്ഞു, അവരുടെ പട്ടണങ്ങളെ ശൂന്യമാക്കി; അവന്റെ ഗർജ്ജനം ഹേതുവായി ദേശ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ലുള്ളതൊക്കെയും ശൂന്യമായ്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2026-10-21T09:37:20Z</dcterms:created>
  <dcterms:modified xsi:type="dcterms:W3CDTF">2026-10-21T09:37:20Z</dcterms:modified>
  <dc:title>യെഹെസ്കേൽ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