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ோடே சொல்லவேண்டியது என்னவென்றால்: புருஷனாகிலும் ஸ்திரீயாகிலும் கர்த்தருக்கென்று விரதம் பண்ணிக்கொண்டவர்களாயிருக்கும்படி நசரேய விரதமாகிய ஒரு விசேஷித்த பொருத்தனையைப் பண்ணின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ோடே சொல்லவேண்டியது என்னவென்றால்: புருஷனாகிலும் ஸ்திரீயாகிலும் கர்த்தருக்கென்று விரதம் பண்ணிக்கொண்டவர்களாயிருக்கும்படி நசரேய விரதமாகிய ஒரு விசேஷித்த பொருத்தனையைப் பண்ணின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ப்பட்டவன் திராட்சரசத்தையும் மதுபானத்தையும் விலக்கக்கடவன்; அவன் திராட்சரசத்தின் காடியையும் மற்ற மதுபானத்தின் காடியையும், திராட்சரசத்தினால் செய்த எவ்விதமான பானத்தையும் குடியாமலும், திராட்சப்பழங்களையாவது திராட்ச வற்றல்களையாவது புசியாம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ப்பட்டவன் திராட்சரசத்தையும் மதுபானத்தையும் விலக்கக்கடவன்; அவன் திராட்சரசத்தின் காடியையும் மற்ற மதுபானத்தின் காடியையும், திராட்சரசத்தினால் செய்த எவ்விதமான பானத்தையும் குடியாமலும், திராட்சப்பழங்களையாவது திராட்ச வற்றல்களையாவது புசியாம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ப்பட்டவன் திராட்சரசத்தையும் மதுபானத்தையும் விலக்கக்கடவன்; அவன் திராட்சரசத்தின் காடியையும் மற்ற மதுபானத்தின் காடியையும், திராட்சரசத்தினால் செய்த எவ்விதமான பானத்தையும் குடியாமலும், திராட்சப்பழங்களையாவது திராட்ச வற்றல்களையாவது புசியாம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ன் நசரேயனாயிருக்கும் நாளெல்லாம் திராட்சச்செடி விதைமுதல் தோல்வரையிலுள்ளவைகளினால் செய்யப்பட்ட யாதொன்றையும் புசியாமலும் இருக்க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ன் நசரேயனாயிருக்கும் நாளெல்லாம் திராட்சச்செடி விதைமுதல் தோல்வரையிலுள்ளவைகளினால் செய்யப்பட்ட யாதொன்றையும் புசியாமலும் இருக்க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நசரேய விரதங்காக்கும் நாளெல்லாம் சவரகன் கத்தி அவன் தலையின்மேல் படலாகாது; அவன் கர்த்தருக்கென்று விரதங்காக்கும் காலம் நிறைவேறுமளவும் பரிசுத்தமாயிருந்து, தன் தலைமயிரை வளரவிடக்கட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நசரேய விரதங்காக்கும் நாளெல்லாம் சவரகன் கத்தி அவன் தலையின்மேல் படலாகாது; அவன் கர்த்தருக்கென்று விரதங்காக்கும் காலம் நிறைவேறுமளவும் பரிசுத்தமாயிருந்து, தன் தலைமயிரை வளரவிட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நசரேய விரதங்காக்கும் நாளெல்லாம் சவரகன் கத்தி அவன் தலையின்மேல் படலாகாது; அவன் கர்த்தருக்கென்று விரதங்காக்கும் காலம் நிறைவேறுமளவும் பரிசுத்தமாயிருந்து, தன் தலைமயிரை வளரவிட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நசரேய விரதங்காக்கும் நாளெல்லாம் சவரகன் கத்தி அவன் தலையின்மேல் படலாகாது; அவன் கர்த்தருக்கென்று விரதங்காக்கும் காலம் நிறைவேறுமளவும் பரிசுத்தமாயிருந்து, தன் தலைமயிரை வளரவிடக்கடவ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ுக்கென்று விரதங்காக்கும் நாளெல்லாம் யாதொரு பிரேதத்தண்டையில் போகக் கூட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ுக்கென்று விரதங்காக்கும் நாளெல்லாம் யாதொரு பிரேதத்தண்டையில் போகக் கூடா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தேவனுக்கென்று செய்த நசரேய விரதம் அவன் தலைமேல் இருக்கிறபடியால், மரணமடைந்த தன் தகப்பனாலாகிலும் தாயினாலாகிலும் சகோதரனாலாகிலும் சகோதரியினாலாகிலும் தன்னைத் தீட்டுப்படுத்தலாகா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தேவனுக்கென்று செய்த நசரேய விரதம் அவன் தலைமேல் இருக்கிறபடியால், மரணமடைந்த தன் தகப்பனாலாகிலும் தாயினாலாகிலும் சகோதரனாலாகிலும் சகோதரியினாலாகிலும் தன்னைத் தீட்டுப்படுத்தலாக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தேவனுக்கென்று செய்த நசரேய விரதம் அவன் தலைமேல் இருக்கிறபடியால், மரணமடைந்த தன் தகப்பனாலாகிலும் தாயினாலாகிலும் சகோதரனாலாகிலும் சகோதரியினாலாகிலும் தன்னைத் தீட்டுப்படுத்தலாக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நசரேயனாயிருக்கும் நாளெல்லாம் கர்த்தருக்குப் பரிசுத்தமாயிருப்ப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ண்டையிலே ஒருவன் சடுதியில் மரணமடைந்ததினால், நசரேயவிரதமுள்ள அவனுடைய தலை தீட்டுப்பட்டதேயாகில், அவன் தன் சுத்திகரிப்பின் நாளாகிய ஏழாம் நாளில் தன் தலைமயிரைச் சிரைத்துக்கொண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ண்டையிலே ஒருவன் சடுதியில் மரணமடைந்ததினால், நசரேயவிரதமுள்ள அவனுடைய தலை தீட்டுப்பட்டதேயாகில், அவன் தன் சுத்திகரிப்பின் நாளாகிய ஏழாம் நாளில் தன் தலைமயிரைச் சிரைத்துக்கொண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ண்டையிலே ஒருவன் சடுதியில் மரணமடைந்ததினால், நசரேயவிரதமுள்ள அவனுடைய தலை தீட்டுப்பட்டதேயாகில், அவன் தன் சுத்திகரிப்பின் நாளாகிய ஏழாம் நாளில் தன் தலைமயிரைச் சிரைத்துக்கொண்ட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ண்டையிலே ஒருவன் சடுதியில் மரணமடைந்ததினால், நசரேயவிரதமுள்ள அவனுடைய தலை தீட்டுப்பட்டதேயாகில், அவன் தன் சுத்திகரிப்பின் நாளாகிய ஏழாம் நாளில் தன் தலைமயிரைச் சிரைத்துக்கொண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ட்டாம் நாளில் இரண்டு காட்டுப்புறாக்களையாவது இரண்டு புறாக்குஞ்சுகளையாவது ஆசரிப்புக் கூடாரவாசலில் ஆசாரியனிடத்தில் கொண்டுவரக்கடவ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ட்டாம் நாளில் இரண்டு காட்டுப்புறாக்களையாவது இரண்டு புறாக்குஞ்சுகளையாவது ஆசரிப்புக் கூடாரவாசலில் ஆசாரியனிடத்தில் கொண்டுவரக்கட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ஆசாரியன் ஒன்றைப் பாவநிவரணபலியாகவும், மற்றொன்றைச் சர்வாங்க தகனபலியாகவும் செலுத்தி, பிணத்தினால் அவனுக்கு உண்டான தீட்டை நிவிர்த்திசெய்து, அவன் தலையை அந்நாளில் பரிசுத்தப்படுத்துவான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ஆசாரியன் ஒன்றைப் பாவநிவரணபலியாகவும், மற்றொன்றைச் சர்வாங்க தகனபலியாகவும் செலுத்தி, பிணத்தினால் அவனுக்கு உண்டான தீட்டை நிவிர்த்திசெய்து, அவன் தலையை அந்நாளில் பரிசுத்தப்படுத்துவான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ஆசாரியன் ஒன்றைப் பாவநிவரணபலியாகவும், மற்றொன்றைச் சர்வாங்க தகனபலியாகவும் செலுத்தி, பிணத்தினால் அவனுக்கு உண்டான தீட்டை நிவிர்த்திசெய்து, அவன் தலையை அந்நாளில் பரிசுத்தப்படுத்துவான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ிரும்பவும் தன் விரதநாட்களைக் கர்த்தருக்கென்று காத்து, ஒரு வருஷத்து ஆட்டுக்குட்டியைக் குற்றநிவாரணபலியாகக் கொண்டுவரக்கடவன்; அவனுடைய நசரேய விரதம் தீட்டுப்பட்டதினால் சென்ற நாட்கள் விருதாவா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ிரும்பவும் தன் விரதநாட்களைக் கர்த்தருக்கென்று காத்து, ஒரு வருஷத்து ஆட்டுக்குட்டியைக் குற்றநிவாரணபலியாகக் கொண்டுவரக்கடவன்; அவனுடைய நசரேய விரதம் தீட்டுப்பட்டதினால் சென்ற நாட்கள் விருதாவா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ிரும்பவும் தன் விரதநாட்களைக் கர்த்தருக்கென்று காத்து, ஒரு வருஷத்து ஆட்டுக்குட்டியைக் குற்றநிவாரணபலியாகக் கொண்டுவரக்கடவன்; அவனுடைய நசரேய விரதம் தீட்டுப்பட்டதினால் சென்ற நாட்கள் விருதாவா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ிரும்பவும் தன் விரதநாட்களைக் கர்த்தருக்கென்று காத்து, ஒரு வருஷத்து ஆட்டுக்குட்டியைக் குற்றநிவாரணபலியாகக் கொண்டுவரக்கடவன்; அவனுடைய நசரேய விரதம் தீட்டுப்பட்டதினால் சென்ற நாட்கள் விருதாவா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சரேயனுக்குரிய பிரமாணமாவது: அவன் விரதங்காக்கும் நாட்கள் நிறைவேறின அன்றே, அவன் ஆசரிப்புக் கூடாரவாசலிலே வந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்வாங்க தகனபலியாக ஒரு வருஷத்து பழுதற்ற ஒரு ஆட்டுக்குட்டியையும் பாவநிவாரணபலியாக ஒரு வருஷத்து பழுதற்ற ஒரு பெண்ணாட்டுக்குட்டியையும், சமாதானபலியாக பழுதற்ற ஒரு ஆட்டுக்கடாவைய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்வாங்க தகனபலியாக ஒரு வருஷத்து பழுதற்ற ஒரு ஆட்டுக்குட்டியையும் பாவநிவாரணபலியாக ஒரு வருஷத்து பழுதற்ற ஒரு பெண்ணாட்டுக்குட்டியையும், சமாதானபலியாக பழுதற்ற ஒரு ஆட்டுக்கடாவைய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்வாங்க தகனபலியாக ஒரு வருஷத்து பழுதற்ற ஒரு ஆட்டுக்குட்டியையும் பாவநிவாரணபலியாக ஒரு வருஷத்து பழுதற்ற ஒரு பெண்ணாட்டுக்குட்டியையும், சமாதானபலியாக பழுதற்ற ஒரு ஆட்டுக்கடாவைய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 கூடையில் எண்ணெயிலே பிசைந்த புளிப்பில்லாத மெல்லிய மாவினால் செய்த அதிரசங்களையும், எண்ணெய் தடவப்பட்ட புளிப்பில்லாத அடைகளையும், அவைகளுக்கு அடுத்த போஜனபலியையும், பானபலிகளையும் கர்த்தருக்குத் தன் காணிக்கையாகச் செலுத்தக்கட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 கூடையில் எண்ணெயிலே பிசைந்த புளிப்பில்லாத மெல்லிய மாவினால் செய்த அதிரசங்களையும், எண்ணெய் தடவப்பட்ட புளிப்பில்லாத அடைகளையும், அவைகளுக்கு அடுத்த போஜனபலியையும், பானபலிகளையும் கர்த்தருக்குத் தன் காணிக்கையாகச் செலுத்தக்கட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ை ஆசாரியன் கர்த்தருடைய சந்நிதியில் கொண்டுவந்து, அவனுடைய பாவநிவாரண பலியையும் அவனுடைய சர்வாங்க தகனபலியையும் செலுத்த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ை ஆசாரியன் கர்த்தருடைய சந்நிதியில் கொண்டுவந்து, அவனுடைய பாவநிவாரண பலியையும் அவனுடைய சர்வாங்க தகனபலியையும் செலுத்த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ட்டுக்கடாவைக் கூடையிலிருக்கும் புளிப்பில்லாத அப்பங்களோடுங்கூடக் கர்த்தருக்குச் சமாதானபலியாகச் செலுத்தி, அவனுடைய போஜனபலியையும் பானபலியையும் படைப்பான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ட்டுக்கடாவைக் கூடையிலிருக்கும் புளிப்பில்லாத அப்பங்களோடுங்கூடக் கர்த்தருக்குச் சமாதானபலியாகச் செலுத்தி, அவனுடைய போஜனபலியையும் பானபலியையும் படைப்பான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ட்டுக்கடாவைக் கூடையிலிருக்கும் புளிப்பில்லாத அப்பங்களோடுங்கூடக் கர்த்தருக்குச் சமாதானபலியாகச் செலுத்தி, அவனுடைய போஜனபலியையும் பானபலியையும் படைப்பான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சரேயன் ஆசரிப்புக் கூடாரவாசலிலே, பொருத்தனை செய்யப்பட்ட தன் தலையைச் சிரைத்து, பொருத்தனை செய்யப்பட்ட தன் தலைமயிரை எடுத்து, சமாதானபலியின்கீழ் எரிகிற அக்கினியில் போடக்கடவ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சரேயன் ஆசரிப்புக் கூடாரவாசலிலே, பொருத்தனை செய்யப்பட்ட தன் தலையைச் சிரைத்து, பொருத்தனை செய்யப்பட்ட தன் தலைமயிரை எடுத்து, சமாதானபலியின்கீழ் எரிகிற அக்கினியில் போடக்கடவ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சரேயன் பொருத்தனை செய்யப்பட்ட தன் தலைமயிரைச் சிரைத்துக்கொண்டபின்பு, ஆசாரியன் ஆட்டுக்கடாவினுடைய வேவிக்கப்பட்ட ஒரு முன்னந்தொடையையும், கூடையில் இருக்கிறவைகளிலே புளிப்பில்லாத ஒரு அதிரசத்தையும் புளிப்பில்லாத ஒரு அடையையும் எடுத்து, அவனுடைய உள்ளங்கைகளில் வைத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சரேயன் பொருத்தனை செய்யப்பட்ட தன் தலைமயிரைச் சிரைத்துக்கொண்டபின்பு, ஆசாரியன் ஆட்டுக்கடாவினுடைய வேவிக்கப்பட்ட ஒரு முன்னந்தொடையையும், கூடையில் இருக்கிறவைகளிலே புளிப்பில்லாத ஒரு அதிரசத்தையும் புளிப்பில்லாத ஒரு அடையையும் எடுத்து, அவனுடைய உள்ளங்கைகளில் வைத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ைகளைக் கர்த்தருடைய சந்நிதியில் அசைவாட்டக்கடவன்; அது அசைவாட்டப்பட்ட மார்க்கண்டத்தோடும், ஏறெடுத்துப் படைக்கப்பட்ட முன்னந்தொடையோடும், ஆசாரியனைச் சேரும்; அது பரிசுத்தமானது பின்பு நசரேயன் திராட்சரசம் குடிக்கலா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ைகளைக் கர்த்தருடைய சந்நிதியில் அசைவாட்டக்கடவன்; அது அசைவாட்டப்பட்ட மார்க்கண்டத்தோடும், ஏறெடுத்துப் படைக்கப்பட்ட முன்னந்தொடையோடும், ஆசாரியனைச் சேரும்; அது பரிசுத்தமானது பின்பு நசரேயன் திராட்சரசம் குடிக்கலா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ைகளைக் கர்த்தருடைய சந்நிதியில் அசைவாட்டக்கடவன்; அது அசைவாட்டப்பட்ட மார்க்கண்டத்தோடும், ஏறெடுத்துப் படைக்கப்பட்ட முன்னந்தொடையோடும், ஆசாரியனைச் சேரும்; அது பரிசுத்தமானது பின்பு நசரேயன் திராட்சரசம் குடிக்கலா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ொருத்தனைபண்ணின நசரேயனுக்கும், அவன் தன் கைக்கு உதவுகிறதையல்லாமல், தன் நசரேய விரதத்தினிமித்தம் கர்த்தருக்குச் செலுத்தும் காணிக்கைக்கும் அடுத்த பிரமாணம் இதுவே. அவன் செய்த பொருத்தனையின்படியே தன் பொருத்தனையின் பிரமாணத்துக்கேற்க செய்து தீரவேண்டும் என்று சொல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ொருத்தனைபண்ணின நசரேயனுக்கும், அவன் தன் கைக்கு உதவுகிறதையல்லாமல், தன் நசரேய விரதத்தினிமித்தம் கர்த்தருக்குச் செலுத்தும் காணிக்கைக்கும் அடுத்த பிரமாணம் இதுவே. அவன் செய்த பொருத்தனையின்படியே தன் பொருத்தனையின் பிரமாணத்துக்கேற்க செய்து தீரவேண்டும் என்று சொல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ொருத்தனைபண்ணின நசரேயனுக்கும், அவன் தன் கைக்கு உதவுகிறதையல்லாமல், தன் நசரேய விரதத்தினிமித்தம் கர்த்தருக்குச் செலுத்தும் காணிக்கைக்கும் அடுத்த பிரமாணம் இதுவே. அவன் செய்த பொருத்தனையின்படியே தன் பொருத்தனையின் பிரமாணத்துக்கேற்க செய்து தீரவேண்டும் என்று சொல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ொருத்தனைபண்ணின நசரேயனுக்கும், அவன் தன் கைக்கு உதவுகிறதையல்லாமல், தன் நசரேய விரதத்தினிமித்தம் கர்த்தருக்குச் செலுத்தும் காணிக்கைக்கும் அடுத்த பிரமாணம் இதுவே. அவன் செய்த பொருத்தனையின்படியே தன் பொருத்தனையின் பிரமாணத்துக்கேற்க செய்து தீரவேண்டும் என்று சொல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னும் கர்த்தர் மோசேயை நோக்கி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ஆரோனோடும் அவன் குமாரரோடும் சொல்லவேண்டியது என்னவென்றால்: நீங்கள் இஸ்ரவேல் புத்திரரை ஆசீர்வதிக்கும்போது, அவர்களைப் பார்த்துச் சொல்லவேண்டியதாவது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உன்னை ஆசீர்வதித்து, உன்னைக் காக்கக்கடவ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தம்முடைய முகத்தை உன்மேல் பிரகாசிக்கப்பண்ணி, உன்மேல் கிருபையாயிருக்கக்கடவ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தம்முடைய முகத்தை உன்மேல் பிரசன்னமாக்கி, உனக்குச் சமாதானம் கட்டளையிடக்கடவர் என்பதே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்விதமாய் அவர்கள் என் நாமத்தை இஸ்ரவேல் புத்திரர்மேல் கூறக்கடவர்கள்; அப்பொழுது நான் அவர்களை ஆசீர்வதிப்பேன் என்று சொல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்விதமாய் அவர்கள் என் நாமத்தை இஸ்ரவேல் புத்திரர்மேல் கூறக்கடவர்கள்; அப்பொழுது நான் அவர்களை ஆசீர்வதிப்பேன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স্রায়েলের লোকদের বলো: কোন পুরুষ বা স্ত্রী নাসরীয হবার জন্য অর্থাত্‌ প্রভুর জন্য নিজেকে পৃথ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ত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ঐ সময় সেই ব্যক্তি যেন কোনো দ্রাক্ষারস বা অন্য কোনো কড়া পানীয় পান না করে| সেই ব্য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রস বা অন্য কোনো কড়া পানীয় থেকে তৈরী সিরকাও পান করবে না| এবং তাজা দ্রাক্ষা কিংবা কিশ্মিশ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লাদা থাকার এই বিশেষ সময় দ্রাক্ষা থেকে তৈরী কোনো কিছুই সে খাবে না, এমনকি দ্রাক্ষার বীজ অথ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োসাও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নাসরীয হয়ে থাকার এই বিশেষ সমযে সেই ব্যক্তি তার চুলও কাটবে না| এই বিশেষ সময়টি শেষ না হ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সে অবশ্যই পবিত্র থাকবে| সে তার চুলকে বড় হতে দেবে| সেই ব্যক্তির চুল হচ্ছে ঈশ্বরের কাছ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পথের একটি বিশেষ অংশ| ঈশ্বরের কাছে উপহার হিসেবে সে তার চুল দান করবে| সুতরাং আলাদা থাকার এই বি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টি শেষ না হওয়া পর্য়ন্ত সেই ব্যক্তি তার চুল কাবে না, তাকে বাড়ত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পৃথক থাকার এই বিশেষ সময় একজন নাসরীয কোনো মৃতদেহের কাছে অবশ্যই যাবে না| কারণ, সেই ব্যক্তি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নিজেকে সম্পূর্ণ সমর্পণ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মনকি যদি তার নিজের পিতামাতা কিংবা ভাই অথবা বোন মারা যায়, তাহলেও সে অবশ্যই তাদের স্পর্শ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টা তাকে অশুচি করে দেবে| তাকে অবশ্যই দেখাতে হবে যে, সে পৃথক এবং সম্পূর্ণভাবে সে নিজেকে ঈশ্বর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র্পণ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ৃথক থাকার এই পুরো সমযে সে অবশ্যই সম্পূর্ণভাবে নিজেকে প্রভুর কাছে নিবেদ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এও হতে পারে যে, নাসরীয এমন একজনের সঙ্গে আছে যে অকস্মাত্‌ মারা গেছে| যদি নাসরীয এই মৃত ব্যক্ত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পর্শ করে তবে সে অপবিত্র হয়ে যাবে| যদি তাই হয়, তবে নাসরীয অবশ্যই মাথার সমস্ত চুল কেটে ফেলবে| (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ুল তার বিশেষ প্রতিজ্ঞার একটি অংশ ছিল|) সে অবশ্যই সপ্তম দিনে তার চুল কাটবে, কারণ ঐ দিনে তাকে শুচ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রপর অষ্টম দিনে সেই নাসরীয অবশ্যই দুটি ঘুঘু এবং দুটি পায়রার বাচ্চা যাজকের কাছে নিয়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গম তাঁবুর প্রবেশ পথেই সে যাজকের কাছে এগুলিকে দ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যাজক এদের একটিকে পাপ থেকে শুচি হবার জন্য উত্সর্গ করবে| অপরটিকে সে দাহ করার জন্য উত্স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এই দাহ করা উত্সর্গই হবে নাসরীযর পাপের প্রতিদান| (সে পাপী কারণ সে একটি মৃতদেহের কাছে ছিল|)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সেই ব্যক্তি ঈশ্বরের কাছে উপহার হিসাবে তার মাথার চুল দেবার জন্য আবার শপথ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র অর্থ হল, সেই ব্যক্তি আবার আলাদা থেকে ঈশ্বরের কাছে নিজেকে অবশ্যই সমর্পণ করবে| অবশ্যই সে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বছর বয়স্ক পুরুষ মেষ নিয়ে আসবে| এবং এই মেষ দোষার্থক বলি হিসাবে উত্সর্গ করবে| তার পৃথক থা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থম পর্য়াযকে গণনা করা হবে না| সে নতুন করে পৃথক থাকতে শুরু করবে| এটা অবশ্যই করতে হবে কারণ স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থম পৃথক থাকার সময় একটি মৃতদেহ স্পর্শ করায অশুচি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তার পৃথক থাকার নির্দিষ্ট সময় শেষ হওয়ার পরে নাসরীয অবশ্যই সমাগম তাঁবুর প্রবেশ পথ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বং প্রভুর কাছে তার যা কিছু উত্সর্গ করার তা করবে| তার উত্সর্গ অবশ্যই হবে:একটি নিখুঁত এক বছ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য়স্ক পুরুষ মেষশাবক যা হোমবলির জন্যে উত্সর্গ করা হবে| একটি নিখুঁত এক বছর বয়স্ক স্ত্রী মেষশাবক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ার্থক বলির জন্য উত্সর্গ করা হবে| একটি নিখুঁত মেষ যা মঙ্গল নৈবেদ্যর জন্য উত্সর্গ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ক ঝুড়ি রুটি যা খামিরবিহীনভাবে তৈরী (তেলের সঙ্গে খুব ভালো মযদা মিলিযে তৈরী কেক|) এই সব কে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ে অবশ্যই তেল ছড়ানো থাকবে| এই সব উপহারের সঙ্গেই শস্য নৈবেদ্য এবং পেয় নৈবেদ্য উত্সর্গ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যাজক এই সকল দ্রব্যসামগ্রী প্রভুর সামনে উপস্থিত করে তখনই পাপস্খালনের জন্যে বলি এবং হোমব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র্গ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াজক খামিরবিহীন তৈরী এক ঝুড়ি রুটি প্রভুকে দেবেন| তারপর তিনি প্রভুর কাছে মঙ্গল নৈবেদ্য উত্সর্গ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সেই পুং মেষটিকে হত্যা করবেন| যাজক এটিকে শস্য নৈবেদ্য ও পেয় নৈবেদ্যর সাথেই প্রভুকে উত্স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এরপর নাসরীয সমাগম তাঁবুর প্রবেশ পথে যাবে| সেখানে সে তার এই উত্সর্গ করা চুল কেটে ফেলবে এবং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ুন মঙ্গল নৈবেদ্যর জন্য উত্সর্গীকৃত নৈবেদ্যর নীচে জ্বলছে তাতে সেই চুল ফেলে 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নাসরীয তার চুল কেটে ফেলার পরে যাজক তাকে পুং মেষের একটি সেদ্ধ করা স্কন্ধ, একটি পিঠে আর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ুচাকলী ঝুড়ি থেকে দেবেন| এই দুটিই খামির ছাড়া তৈরী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র পর যাজক এইসব দ্রব্যসামগ্রী প্রভুর সামনে দোলাবেন| এটি হল দোলনীয় নৈবেদ্য| এই সব দ্রব্যসামগ্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এবং এগুলো সবই যাজকের| এছাড়াও মেষের বুক এবং উরুও প্রভুর সামনে দোলানো হবে| এ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ব্যসামগ্রীও যাজকের| এর পর নাসরীয ব্যক্তিটি দ্রাক্ষারস পান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যে ব্যক্তি নাসরীয শপথ করবে বলে মনস্থ করেছে তার জন্য ঐগুলোই হল নিয়ম| ঐ ব্যক্তি অবশ্যই প্রভ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সব উপহার দেবে| এছাড়াও যদি কোনো ব্যক্তি আরও কিছু বেশী দিতে সক্ষম হয় এবং তা দেবার জন্য শপথ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, তাহলে তাকে অবশ্যই তার শপথ রাখতে হবে| তবে তাকে অবশ্যই কমপক্ষে ঐসব জিনিসপত্র দিতেই হবে যা নাসরী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পথের নিয়মে তালিকাভুক্ত হয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হারোণ এবং তার পুত্রদের বলে দাও যে, এভাবেই তারা ইস্রায়েলের লোকদের আশীর্বাদ করবে| তারা বলব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্রভু তোমাদের আশীর্বাদ করুন এবং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ভু তোমাদের প্রতি সদয হোন এবং তোমাদের করুণা প্রদর্শন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্রভু তোমাদের প্রার্থনার উত্তর দিন এবং তোমাদের শান্তি দি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রপর প্রভু বললেন, “ইস্রায়েলের লোকদের আশীর্বাদ করার জন্য হারোণ এবং তার পুত্ররা আমার নাম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এবং আমি তাদের আশীর্বাদ ক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2026-10-21T04:41:39Z</dcterms:created>
  <dcterms:modified xsi:type="dcterms:W3CDTF">2026-10-21T04:41:39Z</dcterms:modified>
  <dc:title>গণনা পুস্তক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