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னுக்கு நீ ஏதாகிலும் கடனாகக்கொடுத்தால், அவன் கொடுக்கும் அடகை வாங்க நீ அவன் வீட்டிற்குள் பிரவேசிக்கவேண்ட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றனுக்கு நீ ஏதாகிலும் கடனாகக்கொடுத்தால், அவன் கொடுக்கும் அடகை வாங்க நீ அவன் வீட்டிற்குள் பிரவேசிக்கவேண்ட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ெளியே நிற்பாயாக; கடன் வாங்கினவன் அந்த அடகை வெளியே உன்னிடத்தில் கொண்டுவருவான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தரித்திரனானால், நீ அவன் அடகை வைத்துக்கொண்டு நித்திரைசெய்யாம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ஸ்திரீயை விவாகம்பண்ணிக்கொண்டபின்பு, அவளிடத்தில் இலச்சையான காரியத்தைக் கண்டு, அவள்மேல் பிரியமற்றவனானால், அவன் தள்ளுதலின் சீட்டை எழுதி, அவள் கையிலே கொடுத்து, அவளைத் தன் வீட்டிலிருந்து அனுப்பிவிடல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ஸ்திரீயை விவாகம்பண்ணிக்கொண்டபின்பு, அவளிடத்தில் இலச்சையான காரியத்தைக் கண்டு, அவள்மேல் பிரியமற்றவனானால், அவன் தள்ளுதலின் சீட்டை எழுதி, அவள் கையிலே கொடுத்து, அவளைத் தன் வீட்டிலிருந்து அனுப்பிவிடல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வஸ்திரத்தைப் போட்டுப் படுத்துக்கொண்டு உன்னை ஆசீர்வதிக்கும்படி, பொழுதுபோகும்போது, திரும்ப அந்த அடகை அவனுக்குக் கொடுத்துவிடவேண்டும்: அது உன் தேவனாகிய கர்த்தருக்கு முன்பாக உனக்கு நீதிய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தன் வஸ்திரத்தைப் போட்டுப் படுத்துக்கொண்டு உன்னை ஆசீர்வதிக்கும்படி, பொழுதுபோகும்போது, திரும்ப அந்த அடகை அவனுக்குக் கொடுத்துவிடவேண்டும்: அது உன் தேவனாகிய கர்த்தருக்கு முன்பாக உனக்கு நீதிய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கோதரரிலும், உன் தேசத்தின் வாசல்களிலுள்ள அந்நியரிலும் ஏழையும் எளிமையுமான கூலிக்காரனை ஒடுக்க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கோதரரிலும், உன் தேசத்தின் வாசல்களிலுள்ள அந்நியரிலும் ஏழையும் எளிமையுமான கூலிக்காரனை ஒடுக்க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ள் அவனுடைய வீட்டைவிட்டுப் போனபின்பு, வேறொருவனுக்கு மனைவியாகலா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ேலைசெய்த நாளில்தானே, பொழுதுபோகுமுன்னே, அவன் கூலியை அவனுக்குக் கொடுத்துவிடவேண்டும்; அவன் ஏழையும் அதின்மேல் ஆவலுமாயிருக்கிறான்; அதைக் கொடாவிட்டால் அவன் உன்னைக் குறித்துக் கர்த்தரை நோக்கி முறையிடுவான்; அது உனக்குப் பாவமாயிருக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ேலைசெய்த நாளில்தானே, பொழுதுபோகுமுன்னே, அவன் கூலியை அவனுக்குக் கொடுத்துவிடவேண்டும்; அவன் ஏழையும் அதின்மேல் ஆவலுமாயிருக்கிறான்; அதைக் கொடாவிட்டால் அவன் உன்னைக் குறித்துக் கர்த்தரை நோக்கி முறையிடுவான்; அது உனக்குப் பாவமாய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வேலைசெய்த நாளில்தானே, பொழுதுபோகுமுன்னே, அவன் கூலியை அவனுக்குக் கொடுத்துவிடவேண்டும்; அவன் ஏழையும் அதின்மேல் ஆவலுமாயிருக்கிறான்; அதைக் கொடாவிட்டால் அவன் உன்னைக் குறித்துக் கர்த்தரை நோக்கி முறையிடுவான்; அது உனக்குப் பாவமாய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இரண்டாம் புருஷனும் அவளை வெறுத்து, தள்ளுதலின் சீட்டை எழுதி, அவள் கையிலே கொடுத்து, அவளைத் தன் வீட்டிலிருந்து அனுப்பிவிட்டாலும், அவளை விவாகம்பண்ணின அந்த இரண்டாம் புருஷன் இறந்துபோனா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 இரண்டாம் புருஷனும் அவளை வெறுத்து, தள்ளுதலின் சீட்டை எழுதி, அவள் கையிலே கொடுத்து, அவளைத் தன் வீட்டிலிருந்து அனுப்பிவிட்டாலும், அவளை விவாகம்பண்ணின அந்த இரண்டாம் புருஷன் இறந்துபோனா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களுக்காகப் பிதாக்களும், பிதாக்களுக்காகப் பிள்ளைகளும் கொலைசெய்யப்படவேண்டாம்; அவனவன் செய்த பாவத்தினிமித்தம் அவனவன் கொலைசெய்யப்படவேண்ட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ள்ளைகளுக்காகப் பிதாக்களும், பிதாக்களுக்காகப் பிள்ளைகளும் கொலைசெய்யப்படவேண்டாம்; அவனவன் செய்த பாவத்தினிமித்தம் அவனவன் கொலைசெய்யப்பட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அந்நியனுடைய நியாயத்தையும் திக்கற்ற பிள்ளையின் நியாயத்தையும் புரட்டாமலும், விதவையின் வஸ்திரத்தை அடகாக வாங்காமலும் இரு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தீட்டுப்பட்டபடியினால், அவளைத் தள்ளிவிட்ட அவளுடைய முந்தினபுருஷன் திரும்பவும் அவளை மனைவியாகச் சேர்த்துக்கொள்ளக் கூடாது; அது கர்த்தருக்கு முன்பாக அருவருப்பானது, உன் தேவனாகிய கர்த்தர் உனக்குச் சுதந்தரமாகக் கொடுக்கும் தேசத்தின்மேல் பாவம் வரப்பண்ண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தீட்டுப்பட்டபடியினால், அவளைத் தள்ளிவிட்ட அவளுடைய முந்தினபுருஷன் திரும்பவும் அவளை மனைவியாகச் சேர்த்துக்கொள்ளக் கூடாது; அது கர்த்தருக்கு முன்பாக அருவருப்பானது, உன் தேவனாகிய கர்த்தர் உனக்குச் சுதந்தரமாகக் கொடுக்கும் தேசத்தின்மேல் பாவம் வரப்பண்ண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் தீட்டுப்பட்டபடியினால், அவளைத் தள்ளிவிட்ட அவளுடைய முந்தினபுருஷன் திரும்பவும் அவளை மனைவியாகச் சேர்த்துக்கொள்ளக் கூடாது; அது கர்த்தருக்கு முன்பாக அருவருப்பானது, உன் தேவனாகிய கர்த்தர் உனக்குச் சுதந்தரமாகக் கொடுக்கும் தேசத்தின்மேல் பாவம் வரப்பண்ண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கிப்திலே அடிமையாயிருந்ததையும், உன் தேவனாகிய கர்த்தர் உன்னை அங்கேயிருந்து மீட்டுக்கொண்டுவந்ததையும் நினைப்பாயாக; ஆகையால், இப்படிச்செய்யும்படி நான் உனக்குக் கட்டளையிட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கிப்திலே அடிமையாயிருந்ததையும், உன் தேவனாகிய கர்த்தர் உன்னை அங்கேயிருந்து மீட்டுக்கொண்டுவந்ததையும் நினைப்பாயாக; ஆகையால், இப்படிச்செய்யும்படி நான் உனக்குக் கட்டளையிட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பெண்ணைப் புதிதாய் விவாகம்பண்ணியிருந்தால், அவன் யுத்தத்திற்குப் புறப்படவேண்டாம்; அவன்மேல் யாதொரு வேலையும் சுமத்தவேண்டாம்; அவன் ஒரு வருஷபரியந்தம் தன் வீட்டில்தன் இஷ்டப்படியிருந்து, தான் விவாகம்பண்ணின ஸ்திரீயைச் சந்தோஷப்படுத்துவான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ஒரு பெண்ணைப் புதிதாய் விவாகம்பண்ணியிருந்தால், அவன் யுத்தத்திற்குப் புறப்படவேண்டாம்; அவன்மேல் யாதொரு வேலையும் சுமத்தவேண்டாம்; அவன் ஒரு வருஷபரியந்தம் தன் வீட்டில்தன் இஷ்டப்படியிருந்து, தான் விவாகம்பண்ணின ஸ்திரீயைச் சந்தோஷப்படுத்துவான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 பயிரை அறுக்கையில் உன் வயலிலே ஒரு அரிக்கட்டை மறதியாய் வைத்து வந்தாயானால், அதை எடுத்து வரும்படி திரும்பிப் போகவேண்டாம்; உன் தேவனாகிய கர்த்தர் உன் கைப்பிரயாசத்திலெல்லாம் உன்னை ஆசீர்வதிக்கும்படி, அதைப் பரதேசிக்கும் திக்கற்ற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 பயிரை அறுக்கையில் உன் வயலிலே ஒரு அரிக்கட்டை மறதியாய் வைத்து வந்தாயானால், அதை எடுத்து வரும்படி திரும்பிப் போகவேண்டாம்; உன் தேவனாகிய கர்த்தர் உன் கைப்பிரயாசத்திலெல்லாம் உன்னை ஆசீர்வதிக்கும்படி, அதைப் பரதேசிக்கும் திக்கற்ற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உன் பயிரை அறுக்கையில் உன் வயலிலே ஒரு அரிக்கட்டை மறதியாய் வைத்து வந்தாயானால், அதை எடுத்து வரும்படி திரும்பிப் போகவேண்டாம்; உன் தேவனாகிய கர்த்தர் உன் கைப்பிரயாசத்திலெல்லாம் உன்னை ஆசீர்வதிக்கும்படி, அதைப் பரதேசிக்கும் திக்கற்ற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ிகையின் அடிக்கல்லையாவது அதின் மேற்கல்லையாவது ஒருவரும் அடகாக வாங்கக் கூடாது; அது ஜீவனை அடகுவாங்குவதுபோலா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ிரிகையின் அடிக்கல்லையாவது அதின் மேற்கல்லையாவது ஒருவரும் அடகாக வாங்கக் கூடாது; அது ஜீவனை அடகுவாங்குவதுபோலா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உன் ஒலிவமரத்தை உதிர்த்துவிட்டபின்பு, கொம்பிலே தப்பியிருக்கிறதைப் பறிக்கும்படி திரும்பிப் போகவேண்டாம்; அதைப் பரதேசிக்கும் திக்கற்ற பிள்ளைக்கும் விதவைக்கும் விட்டுவிடுவாயாக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சகோதரராகிய இஸ்ரவேல் புத்திரரில் ஒருவனைத் திருடி, அதினால் ஆதாயந்தேடி, அவனை விற்றுப்போட்ட ஒருவன் அகப்பட்டால், அந்தத் திருடன் கொலைசெய்யப்படவேண்டும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ன் சகோதரராகிய இஸ்ரவேல் புத்திரரில் ஒருவனைத் திருடி, அதினால் ஆதாயந்தேடி, அவனை விற்றுப்போட்ட ஒருவன் அகப்பட்டால், அந்தத் திருடன் கொலைசெய்யப்படவேண்டும்; இப்படியே தீமையை உன் நடுவிலிருந்து விலக்கக்கடவாய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ிராட்சப்பழங்களை அறுத்தபின்பு, மறுபடியும் அதை அறுக்கத் திரும்பிப்போகவேண்டாம்; அதைப் பரதேசிக்கும் திக்கற்ற 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உன் திராட்சப்பழங்களை அறுத்தபின்பு, மறுபடியும் அதை அறுக்கத் திரும்பிப்போகவேண்டாம்; அதைப் பரதேசிக்கும் திக்கற்ற பிள்ளைக்கும் விதவைக்கும் விட்டுவிடுவ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ஷ்டரோகத்தைக்குறித்து லேவியராகிய ஆசாரியர் உங்களுக்குப் போதிக்கும் யாவையும் கவனித்துச் செய்யும்படி மிகவும் எச்சரிக்கையாயிருங்கள்; நான் அவர்களுக்குக் கட்டளையிட்டபடியே செய்யக் கவனமாயிருப்பீர்கள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ுஷ்டரோகத்தைக்குறித்து லேவியராகிய ஆசாரியர் உங்களுக்குப் போதிக்கும் யாவையும் கவனித்துச் செய்யும்படி மிகவும் எச்சரிக்கையாயிருங்கள்; நான் அவர்களுக்குக் கட்டளையிட்டபடியே செய்யக் கவனமாயிருப்பீர்கள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எகிப்திலிருந்து புறப்பட்டுவருகிற வழியிலே உங்கள் தேவனாகிய கர்த்தர் மிரியாமுக்குச் செய்ததை நினைத்துக்கொள்ள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கிப்திலே அடிமையாயிருந்ததை நினைப்பாயாக; ஆகையால், இப்படிச் செய்யும்படி நான் உனக்குக் கட்டளையிடுகி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கிப்திலே அடிமையாயிருந்ததை நினைப்பாயாக; ஆகையால், இப்படிச் செய்யும்படி நான் உனக்குக் கட்டளையிட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ನಿನ್ನ ನೆರೆಯವನಿಗೆ ಯಾವದೊಂದು ಕೈಗಡ ಕೊಟ್ಟರೆ ಅವನ ಒತ್ತೆಯನ್ನು ಕೇಳುವ ಹಾಗೆ ಅವನ ಮನ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ವೇಶ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ೀನು ಹೊರಗೆ ನಿಂತಿರಬೇಕು; ನೀನು ಕೈಗಡ ಕೊಟ್ಟ ಮನುಷ್ಯನು ಒತ್ತೆಯನ್ನು ನಿನಗೆ ಹೊರಗೆ ತ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ನು ಬಡವನಾದರೆ, ಅವನ ಒತ್ತೆ ಇಟ್ಟುಕೊಂಡು ಮಲಗ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ಒಬ್ಬನು ಹೆಂಡತಿಯನ್ನು ತಕ್ಕೊಂಡು ಅವಳಿಗೆ ಗಂಡನಾದ ಮೇಲೆ ಅವಳಲ್ಲಿ ಅಶುದ್ಧ ವಾದದ್ದನ್ನು ನೋಡುವದರಿಂದ ಅವಳಿಗೆ ಅವ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ಾಕ್ಷವಾಗದಿದ್ದರೆ ಅವಳಿಗೆ ತ್ಯಾಗಪತ್ರವನ್ನು ಬರೆದು ಅವಳ ಕೈಯಲ್ಲಿ ಕೊಟ್ಟು ಅವಳನ್ನು ತನ್ನ ಮನೆಯಿಂದ ಕಳುಹಿಸಿಬಿ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ೂರ್ಯನು ಮುಣುಗಿದಾಗ ಹೇಗಾದರೂ ಅವನಿಗೆ ಒತ್ತೆಯನ್ನು ಹಿಂದಕ್ಕೆ ಕೊಡಬೇಕು; ಆಗಲವನು ತನ್ನ ವಸ್ತ್ರದಲ್ಲಿ ಮಲಗಿ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ಆಶೀರ್ವದಿ ಸುವನು; ನಿನ್ನ ದೇವರಾದ ಕರ್ತನ ಮುಂದೆ ನೀತಿ ಉಂಟ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ಸಹೋದರರಲ್ಲಿಯಾಗಲಿ ನಿನ್ನ ದೇಶದಲ್ಲಿ ನಿನ್ನ ಬಾಗಲುಗಳಲ್ಲಿ ಇರುವ ಪರರಲ್ಲಿಯಾಗಲಿ ಕೊರತೆಯ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ಕೂಲಿಯವನನ್ನು ಬಾಧ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ಳು ಅವನ ಮನೆಯನ್ನು ಬಿಟ್ಟು ಹೋದ ಮೇಲೆ ಮತ್ತೊಬ್ಬನಿಗೆ ಹೆಂಡತಿಯಾಗ 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ದಿನದಿನಕ್ಕೆ ಅವನ ಕೂಲಿ ಕೊಡಬೇಕು; ಸೂರ್ಯನು ಮುಣುಗುವದಕ್ಕಿಂತ ಮುಂಚೆ ಅದನ್ನು ಕೊಡಬೇಕು. ಅವನು ಬಡವನಾಗಿದ್ದ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ೇ ತನ್ನ ಮನಸ್ಸು ಇಟ್ಟಿದ್ದಾನೆ; ಕೊಡದಿದ್ದರೆ ಅವನು ನಿನಗೆ ವಿರೋಧವಾಗಿ ಕರ್ತನ ಕಡೆಗೆ ಕೂಗುವನು; ಆಗ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ವ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 ಮತ್ತೊಬ್ಬ ಗಂಡನು ಅವಳನ್ನು ಹಗೆ ಮಾಡಿ ತ್ಯಾಗಪತ್ರವನ್ನು ಬರೆದು ಅವಳ ಕೈಯಲ್ಲಿ ಕೊಟ್ಟು ತನ್ನ ಮನೆ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ುಹಿಸಿಬಿಟ್ಟರೆ ಇಲ್ಲವೆ ಅವಳನ್ನು ಹೆಂಡತಿಯಾಗಿ ತಕ್ಕೊಂಡ ಆ ಮತ್ತೊಬ್ಬ ಗಂಡನು ಸತ್ತ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ಂದೆಗಳು ಮಕ್ಕಳ ನಿಮಿತ್ತವೂ ಮಕ್ಕಳು ತಂದೆಗಳ ನಿಮಿತ್ತವೂ ಕೊಲ್ಲಲ್ಪಡಬಾರದು; ಒಬ್ಬೊಬ್ಬನು ತನ್ನ ಪಾಪದ ನಿಮಿತ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ಲ್ಲಲ್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ಪರನಿಗೂ ದಿಕ್ಕಿಲ್ಲದವನಿಗೂ ನ್ಯಾಯವನ್ನು ತಪ್ಪಿಸ ಬೇಡ; ವಿಧವೆಯ ವಸ್ತ್ರವನ್ನು ಒತ್ತೆಯಾಗಿ ತಕ್ಕೊಳ್ಳ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ಳನ್ನು ಕಳುಹಿಸಿಬಿಟ್ಟ ಮೊದಲನೇ ಗಂಡನು ಅವಳು ಅಶುದ್ಧವಾದ ಮೇಲೆ ಅವಳನ್ನು ತಿರಿಗಿ ತನ್ನ ಹೆಂಡತಿಯ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ಳ್ಳಬಾರದು; ಅದು ಕರ್ತನ ಮುಂದೆ ಅಸಹ್ಯವೇ. ನಿನ್ನ ದೇವರಾದ ಕರ್ತನು ನಿನಗೆ ಸ್ವಾಸ್ತ್ಯವಾಗಿ ಕೊಡುವ ದೇಶ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ವನ್ನು ತರ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ು ಐಗುಪ್ತದಲ್ಲಿ ದಾಸನಾಗಿದ್ದಿ ಎಂದೂ ನಿನ್ನ ದೇವರಾದ ಕರ್ತನು ನಿನ್ನನ್ನು ಅಲ್ಲಿಂದ ವಿಮೋಚಿಸಿದ ನ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ಮಾಡಿಕೊಳ್ಳಬೇಕು; ಆದದರಿಂದ ಈ ಕಾರ್ಯವನ್ನು ಮಾಡಬೇಕೆಂದು ನಾನು ನಿನಗೆ ಆಜ್ಞಾಪ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ಒಬ್ಬನು ಹೊಸದಾಗಿ ಹೆಂಡತಿಯನ್ನು ತಕ್ಕೊಂಡರೆ ಯುದ್ಧಕ್ಕೆ ಹೊರಡಬಾರದು; ಅವನಿಂದ ಯಾವ ದೊಂದೂ ಕೆಲಸವನ್ನು ಮಾಡಿಸಬಾರ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ಒಂದು ವರುಷ ಬಿಡುಗಡೆಯಾಗಿ ತನ್ನ ಮನೆಯಲ್ಲಿದ್ದು ತಾನು ತಕ್ಕೊಂಡ ಹೆಂಡತಿಯನ್ನು ಸಂತೋಷ ಪಡ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ಹೊಲದಲ್ಲಿ ನಿನ್ನ ಪೈರನ್ನು ಕೊಯ್ಯುವಾಗ ಅಲ್ಲಿ ಸಿವುಡನ್ನು ಮರೆತುಬಿಟ್ಟರೆ ಅದನ್ನು ತಕ್ಕೊಳ್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ಳ್ಳಬಾರದು; ನಿನ್ನ ದೇವರಾದ ಕರ್ತನು ನಿನ್ನ ಎಲ್ಲಾ ಕೈಕೆಲಸದಲ್ಲಿ ನಿನ್ನನ್ನು ಆಶೀರ್ವದಿಸುವ ಹಾಗೆ ಅದು ಪರನ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ಕ್ಕಿಲ್ಲದವನಿಗೂ ವಿಧವೆಗ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ಬೀಸುವ ಕಲ್ಲಿನಲ್ಲಿ ಅಡಿಕಲ್ಲಾದರೂ ಮೇಲ್ಕಲ್ಲಾ ದರೂ ಒತ್ತೆಯಾಗಿ ತಕ್ಕೊಳ್ಳಬಾರದು; ಹಾಗೆ ಮಾಡಿದರೆ ಪ್ರಾ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ತ್ತೆಯಾಗಿ ತಕ್ಕೊಂಡ ಹ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ನ್ನ ಇಪ್ಪೆಗಳನ್ನು ಬಡಿದರೆ ಮಿಕ್ಕಿದ್ದನ್ನು ಆರಿಸ ಬಾರದು. ಅದು ಪರನಿಗೂ ದಿಕ್ಕಿಲ್ಲದವನಿಗೂ ವಿಧ ವೆಗೂ 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ಒಬ್ಬನು ತನ್ನ ಸಹೋದರರಾದ ಇಸ್ರಾಯೇಲ್‌ ಮಕ್ಕಳಲ್ಲಿ ಒಬ್ಬನನ್ನು ಕದ್ದು ವ್ಯಾಪಾರಮಾಡಿ ಮಾರಿದ ವನಾಗಿ ಸಿಕ್ಕಿದರೆ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ಳ್ಳನು ಸಾಯಬೇಕು; ಹೀಗೆ ಕೆಟ್ಟದ್ದನ್ನು ನಿನ್ನ ಮಧ್ಯದಲ್ಲಿಂದ ತೆಗೆದುಹಾಕ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ಿನ್ನ ದ್ರಾಕ್ಷೇತೋಟದಲ್ಲಿ ಕೂಡಿ ಸಿದರೆ ಮಿಕ್ಕಿದ್ದನ್ನು ಆರಿಸಬೇಡ; ಅದು ಪರನಿಗೂ ದಿಕ್ಕಿಲ್ಲದವನಿಗೂ ವಿಧವ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ಕುಷ್ಠದ ಬಾಧೆಯಲ್ಲಿ ಲೇವಿಯರಾದ ಯಾಜಕರು ನಿಮಗೆ ಬೋಧಿಸುವದನ್ನೆಲ್ಲಾ ನೀನು ಜಾಗ್ರತೆಯಿಂದ ಕಾಪಾಡಿ ಕೈಕೊಳ್ಳ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ಕೋ; ನಾನು ಅವರಿಗೆ ಆಜ್ಞೆ ಕೊಟ್ಟಹಾಗೆ ನೀವು ಕಾಪಾಡಿ ಕೈಕೊಳ್ಳ 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ವು ಐಗುಪ್ತದಿಂದ ಹೊರಗೆ ಬರುವಾಗ ನಿನ್ನ ದೇವರಾದ ಕರ್ತನು ಮಿರ್ಯಾಮಳಿಗೆ ಮಾರ್ಗದಲ್ಲಿ ಮಾಡಿದ್ದನ್ನು ಜ್ಞಾಪಕಮಾ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ನು ಐಗುಪ್ತದೇಶದಲ್ಲಿ ದಾಸನಾಗಿದ್ದಿ ಎಂದು ಜ್ಞಾಪಕ ಮಾಡಿಕೊಳ್ಳಬೇಕು; ಆದದರಿಂದ ಈ ಕಾರ್ಯವನ್ನು ಮಾಡಬೇಕ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ಗೆ ಆಜ್ಞಾಪ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2026-10-21T06:06:37Z</dcterms:created>
  <dcterms:modified xsi:type="dcterms:W3CDTF">2026-10-21T06:06:37Z</dcterms:modified>
  <dc:title>ಧರ್ಮೋಪದೇಶಕಾಂಡ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