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தாவீது தன்னோடிருந்த அறுநூறுபேரோடுங்கூட எழுந்திருந்து, மாயோகின் குமாரனாகிய ஆகிஸ் என்னும் காத்தின் ராஜாவினிடத்தில் போய்ச் சேர்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தாவீது தன்னோடிருந்த அறுநூறுபேரோடுங்கூட எழுந்திருந்து, மாயோகின் குமாரனாகிய ஆகிஸ் என்னும் காத்தின் ராஜாவினிடத்தில் போய்ச் சேர்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காத்பட்டணத்திற்கு ஓடிப்போனான் என்று சவுலுக்கு அறிவிக்கப்பட்டபோது, அவன் அப்புறம் அவனைத் தே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: அன்றைய தினம் சிக்லாகை அவனுக்குக் கொடுத்தான்; அதினிமித்தம் சிக்லாக் இந்நாள் வரைக்கும் யூதாவின் ராஜாக்களைச் சேர்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: அன்றைய தினம் சிக்லாகை அவனுக்குக் கொடுத்தான்; அதினிமித்தம் சிக்லாக் இந்நாள் வரைக்கும் யூதாவின் ராஜாக்களைச் சேர்ந்த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பெலிஸ்தரின் நாட்டிலே ஒரு வருஷமும் நாலு மாதமும் குடி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ಾವೀದನು ತನ್ನ ಹೃದಯದಲ್ಲಿ--ನಾನು ಎಂದಿಗಾದರೂ ಒಂದು ದಿನ ಸೌಲನ ಕೈಯಿಂದ ಮಡಿದುಹೋಗುತ್ತೇನೆ. ನಾನು ತ್ವರ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 ದೇಶಕ್ಕೆ ತಪ್ಪಿಸಿಕೊಂಡು ಓಡಿಹೋಗುವ ದಕ್ಕಿಂತ ನನಗೆ ಉತ್ತಮವಾದ ಕಾರ್ಯವಿಲ್ಲ. ಸೌಲನ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ಲ್ಲಿ ಇನ್ನು ಹುಡುಕಲು ದಿಕ್ಕು ಕಾಣದೆ ಹೋಗುವನು. ಈ ಪ್ರಕಾರ ನಾನು ಅವನ ಕೈಯಿಂದ ತಪ್ಪಿಸಿಕೊಂಡು ಹೋಗ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ದಾವೀದನು ಎದ್ದು ತನ್ನ ಸಂಗಡವಿದ್ದ ಆರು ನೂರು ಜನರೊಡನೆ ಗತ್‌ ಊರಿನ ಅರಸನಾಗಿರುವ ಮಾವೋಕಿನ ಮಗನಾದ ಆಕೀ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ಾವೀದನು ಗತ್‌ ಊರಿನವ ನಾದ ಆಕೀಷನ ಬಳಿಯಲ್ಲಿ ತಾನೂ ತನ್ನ ಜನರೂ ವಾಸವಾಗಿದ್ದರು. ಪ್ರತಿ ಮನುಷ್ಯನು ತನ್ನ ಮನೆಯ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ಿತವಾಗಿಯೂ ದಾವೀದನು ತನ್ನ ಇಬ್ಬರು ಹೆಂಡತಿ ಯರಾದ ಇಜ್ರೇಲಿಯಳಾದ ಅಹೀನೋವಮಳೂ ಕರ್ಮೆಲಿಯಳಾದ ನಾಬಾಲನ ಹೆಂಡತಿಯಾಗ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ೀಗೈಲಳೂ ಸಹಿತವಾಗಿಯ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ಾವೀ ದನು ಗತ್‌ ಊರಿಗೆ ಓಡಿಹೋದನೆಂದು ಸೌಲನಿಗೆ ತಿಳಿಸಲ್ಪಟ್ಟದ್ದರಿಂದ ಅವನು ಆ ತರುವಾಯ ಅವನನ್ನು ಹುಡು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ಾವೀದನು ಆಕೀಷನಿಗೆ--ನಿನ್ನ ದೃಷ್ಟಿ ಯಲ್ಲಿ ನನಗೆ ದಯೆದೊರಕಿದ್ದರೆ ದೇಶದ ಗ್ರಾಮ ಗಳಲ್ಲಿ ನಾನು ಇರುವದಕ್ಕ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ಸ್ಥಳ ನನಗೆ ಕೊಡಲಿ; ನಿನ್ನ ದಾಸನು ಯಾಕೆ ನಿನ್ನ ಸಂಗಡ ರಾಜ್ಯದ ಪಟ್ಟಣದಲ್ಲಿ ಇರ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ಆಕೀಷನು ಆ ದಿವಸದಲ್ಲಿ ಚಿಕ್ಲಗ್‌ ಊರನ್ನು ಅವನಿಗೆ ಕೊಟ್ಟನು. ಆದದರಿಂದ ಚಿಕ್ಲಗ್‌ ಈ ವರೆಗೂ ಯೆಹೂದದ ಅರಸ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ಾವೀದನು ಫಿಲಿಷ್ಟಿಯರ ದೇಶದಲ್ಲಿ ಒಂದು ವರುಷ ನಾಲ್ಕು ತಿಂಗಳು ವಾಸ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ಾವೀ ದನೂ ಅವನ ಜನರೂ ಶೂರಿಗೆ ಹೋಗುವ ಮೇರೆ ಯಿಂದ ಐಗುಪ್ತದ ವರೆಗೂ ಇರುವ ಸೀಮೆಯಲ್ಲಿ ಪೂರ್ವದಿಂದ ವಾಸಿಸಿರುವ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ೆಷೂರ್ಯರ ಮೇಲೆಯೂ ಗಿಜ್ರೀಯರ ಮೇಲೆಯೂ ಅಮಾಲೇಕ್ಯರ ಮೇಲೆಯೂ ದಂಡೆತ್ತ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ದಾವೀದನು ಪುರುಷರನ್ನಾದರೂ ಸ್ತ್ರೀಯರನ್ನಾದರೂ ಉಳಿಸದೆ ಆ ಸೀಮೆಯನ್ನು ಹೊಡೆದು ಕುರಿ ಪಶುಗಳನ್ನೂ ಕತ್ತೆ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ಟೆಗಳನ್ನೂ ವಸ್ತ್ರಗಳನ್ನೂ ತೆಗೆದುಕೊಂಡು ಆಕೀಷನ ಬಳಿಗೆ ತಿರುಗಿ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ಆಕೀಷನುಈ ಹೊತ್ತು ಎಲ್ಲಿ ಸುಲುಕೊಂಡಿರಿ ಅಂದಾಗ ದಾವೀದನು--ನಾವು ಯೆಹೂದದ ದಕ್ಷಿಣ ಸೀಮೆಯ ಮೇಲೆಯೂ ಎರಹ್ಮೇಲ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ಷಿಣ ಸೀಮೆಯ ಮೇಲೆಯೂ ಕೇನ್ಯರ ದಕ್ಷಿಣ ಸೀಮೆಯ ಮೇಲೆಯೂ ಬಿದ್ದೆ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ಾವೀದನು ಹೀಗೇಕೆ ಮಾಡಿದ ನೆಂದೂ ಅವನು ಫಿಲಿಷ್ಟಿಯರ ಸೀಮೆಯಲ್ಲಿ ವಾಸ ವಾಗಿರುವ ದಿನಗಳೆಲ್ಲಾ ಇದು ಅವನ ಮರ್ಯಾದೆ ಎ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ನಗೆ ವಿರೋಧವಾಗಿ ಗತ್‌ ಪಟ್ಟಣಕ್ಕೆ ವರ್ತಮಾನವನ್ನು ತಕ್ಕೊಂಡು ಬಾರದ ಹಾಗೆ ಒಬ್ಬ ಪುರುಷನನ್ನಾದರೂ ಸ್ತ್ರೀಯ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ಗೊಡಿ 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ಕೀಷನು ದಾವೀದನನ್ನು ನಂಬಿ--ಇವನು ತನ್ನ ಜನರಾದ ಇಸ್ರಾಯೇಲ್ಯರಿಗೆ ಅಸಹ್ಯವಾದನು. ಆದದರಿಂದ ಇವನು ಎಂದೆಂದಿಗ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ನಾಗಿ ರ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2026-10-20T03:13:25Z</dcterms:created>
  <dcterms:modified xsi:type="dcterms:W3CDTF">2026-10-20T03:13:25Z</dcterms:modified>
  <dc:title>1 ಸಮುವೇಲನು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