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ற்சாகத்துடன் நான் உமக்குப்பலியிடுவேன்; கர்த்தாவே, உமது நாமத்தைத் துதிப்பேன், அது நலமான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எல்லா நெருக்கத்தையும் நீக்கி, என்னை விடுவித்தார்; என் கண் என் சத்துருக்களில் நீதி சரிக்கட்டுதலைக் கண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எல்லா நெருக்கத்தையும் நீக்கி, என்னை விடுவித்தார்; என் கண் என் சத்துருக்களில் நீதி சரிக்கட்டுதலைக் கண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உமது நாமத்தினிமித்தம் என்னை இரட்சித்து உமது வல்லமையினால் எனக்கு நியாயஞ்செய்ய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ே, என் விண்ணப்பத்தைக்கேட்டு, என் வாயின் வார்த்தைகளுக்குச் செவிகொ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ியர் எனக்கு விரோதமாய் எழும்புகிறார்கள்; கொடியர் என் பிராணனை வாங்கத் தேடுகிறார்கள்; தேவனைத் தங்களுக்கு முன்பாக நிறுத்தி நோக்கார்கள். (சேலா.)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ியர் எனக்கு விரோதமாய் எழும்புகிறார்கள்; கொடியர் என் பிராணனை வாங்கத் தேடுகிறார்கள்; தேவனைத் தங்களுக்கு முன்பாக நிறுத்தி நோக்கார்கள். (சேலா.)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தேவன் எனக்குச் சகாயர்; ஆண்டவர் என் ஆத்துமாவை ஆதரிக்கிறவர்களோடே இருக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என் சத்துருக்களுக்குத் தீமைக்குத் தீமையைச் சரிக்கட்டுவார், உமது சத்தியத்தினிமித்தம் அவர்களை நிர்மூலமா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என் சத்துருக்களுக்குத் தீமைக்குத் தீமையைச் சரிக்கட்டுவார், உமது சத்தியத்தினிமித்தம் அவர்களை நிர்மூலமா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ற்சாகத்துடன் நான் உமக்குப்பலியிடுவேன்; கர்த்தாவே, உமது நாமத்தைத் துதிப்பேன், அது நலமான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5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ি আপনার নামের প্রশংসা করব কারণ আমার সব সঙ্কট থেকে আপনি আমায় রক্ষা করেছেন| আমি আমার শত্রু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াজিত হতে দেখেছি| 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, আপনার ক্ষমতা প্রযোগ করে আমায় রক্ষা করুন| আমাকে মুক্তি দিতে আপনার পরাক্রম কাজে লাগ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 আমার প্রার্থনা শুনুন| আমি যা বলি তা শুন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বিদেশী লোকরা যারা ঈশ্বরের উপাসনা করে না তারা আমার দিক থেকে মুখ ফিরিয়েছে| ঐসব শক্তিশালী লো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হত্যা করার চেষ্টা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দেখ, আমার ঈশ্বর আমায় সাহায্য করবেন| আমার প্রভু আমায় সহায়তা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ারা আমার বিরুদ্ধে গিয়েছে, আমার ঈশ্বর তাদের শাস্তি দেবেন| ঈশ্বর আমার প্রতি বিশ্বস্ত হবেন এবং ঐ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 বিনাশ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হে ঈশ্বর, আমি আপনাকে স্বেচ্ছাবলি উত্সর্গ করব| প্রভু, আমি আপনার নামের প্রশংসা করবো কারণ সেটি এ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2026-08-01T17:11:35Z</dcterms:created>
  <dcterms:modified xsi:type="dcterms:W3CDTF">2026-08-01T17:11:35Z</dcterms:modified>
  <dc:title>சங்கீதம் : 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