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எல்லா நெருக்கத்தையும் நீக்கி, என்னை விடுவித்தார்; என் கண் என் சத்துருக்களில் நீதி சரிக்கட்டுதலைக் கண்ட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, உமது நாமத்தினிமித்தம் என்னை இரட்சித்து உமது வல்லமையினால் எனக்கு நியாயஞ்செய்ய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னே, என் விண்ணப்பத்தைக்கேட்டு, என் வாயின் வார்த்தைகளுக்குச் செவிகொட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நியர் எனக்கு விரோதமாய் எழும்புகிறார்கள்; கொடியர் என் பிராணனை வாங்கத் தேடுகிறார்கள்; தேவனைத் தங்களுக்கு முன்பாக நிறுத்தி நோக்கார்கள். (சேலா.)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ந்நியர் எனக்கு விரோதமாய் எழும்புகிறார்கள்; கொடியர் என் பிராணனை வாங்கத் தேடுகிறார்கள்; தேவனைத் தங்களுக்கு முன்பாக நிறுத்தி நோக்கார்கள். (சேலா.)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தோ, தேவன் எனக்குச் சகாயர்; ஆண்டவர் என் ஆத்துமாவை ஆதரிக்கிறவர்களோடே இருக்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என் சத்துருக்களுக்குத் தீமைக்குத் தீமையைச் சரிக்கட்டுவார், உமது சத்தியத்தினிமித்தம் அவர்களை நிர்மூலமா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என் சத்துருக்களுக்குத் தீமைக்குத் தீமையைச் சரிக்கட்டுவார், உமது சத்தியத்தினிமித்தம் அவர்களை நிர்மூலமா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ற்சாகத்துடன் நான் உமக்குப்பலியிடுவேன்; கர்த்தாவே, உமது நாமத்தைத் துதிப்பேன், அது நலமான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क्योंकि तू ने मुझे सब दुखों से छुड़ाया है, और मैं अपने शत्रुओं पर दृष्टि करके सन्तुष्ट हुआ हू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हे परमेश्वर अपने नाम के द्वारा मेरा उद्धार कर, और अपने पराक्रम से मेरा न्याय कर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हे परमेश्वर, मेरी प्रार्थना सुन ले; मेरे मुंह के वचनों की ओर कान लग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क्योंकि परदेशी मेरे विरुद्ध उठे हैं, और बलात्कारी मेरे प्राण के ग्राहक हुए हैं; उन्होंने परमेश्व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ो अपने सम्मुख नहीं जान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देखो, परमेश्वर मेरा सहायक है; प्रभु मेरे प्राण के सम्भालने वालों के संग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वह मेरे द्रोहियों की बुराई को उन्हीं पर लौटा देगा; हे परमेश्वर, अपनी सच्चाई के कारण उन्हें विना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र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मैं तुझे स्वेच्छाबलि चढ़ाऊंगा; हे यहोवा, मैं तेरे नाम का धन्यवाद करूंगा, क्योंकि यह उत्तम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2026-06-10T10:16:33Z</dcterms:created>
  <dcterms:modified xsi:type="dcterms:W3CDTF">2026-06-10T10:16:33Z</dcterms:modified>
  <dc:title>சங்கீதம் : 54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