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presProps" Target="presProps.xml"/>
  <Relationship Id="rId161" Type="http://schemas.openxmlformats.org/officeDocument/2006/relationships/viewProps" Target="viewProps.xml"/>
  <Relationship Id="rId1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on the day that Moses had fully set up the tabernacle, and had anointed it, and sanctified it, and all the instruments thereof, both the altar and all the vessels thereof, and had anointed them, and sanctified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on the day that Moses had fully set up the tabernacle, and had anointed it, and sanctified it, and all the instruments thereof, both the altar and all the vessels thereof, and had anointed them, and sanctified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princes of Israel, heads of the house of their fathers, who were the princes of the tribes, and were over them that were numbered, offer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princes of Israel, heads of the house of their fathers, who were the princes of the tribes, and were over them that were numbered, offer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rought their offering before the LORD, six covered wagons, and twelve oxen; a wagon for two of the princes, and for each one an ox: and they brought them before the tabernac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rought their offering before the LORD, six covered wagons, and twelve oxen; a wagon for two of the princes, and for each one an ox: and they brought them before the tabernac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rought their offering before the LORD, six covered wagons, and twelve oxen; a wagon for two of the princes, and for each one an ox: and they brought them before the tabernac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poke unto Moses,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it of them, that they may be to do the service of the tabernacle of the congregation; and you shall give them unto the Levites, to every man according to his servi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it of them, that they may be to do the service of the tabernacle of the congregation; and you shall give them unto the Levites, to every man according to his servic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took the wagons and the oxen, and gave them unto the Lev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wo wagons and four oxen he gave unto the sons of Gershon, according to their servi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wo wagons and four oxen he gave unto the sons of Gershon, according to their servi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four wagons and eight oxen he gave unto the sons of Merari, according unto their service, under the hand of Ithamar the son of Aaron the pri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four wagons and eight oxen he gave unto the sons of Merari, according unto their service, under the hand of Ithamar the son of Aaron the pri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unto the sons of Kohath he gave none: because the service of the sanctuary belonging unto them was that they should bear upon their should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unto the sons of Kohath he gave none: because the service of the sanctuary belonging unto them was that they should bear upon their should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s offered for dedicating of the altar in the day that it was anointed, even the princes offered their offering before the alt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s offered for dedicating of the altar in the day that it was anointed, even the princes offered their offering before the alt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oses, They shall offer their offering, each prince on his day, for the dedicating of the alt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Moses, They shall offer their offering, each prince on his day, for the dedicating of the a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hat offered his offering the first day was Nahshon the son of Amminadab, of the tribe of Jud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hat offered his offering the first day was Nahshon the son of Amminadab, of the tribe of Jud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offering was one silver charger, the weight thereof was an hundred and thirty shekels, one silver bowl of seventy shekels, after the shekel of the sanctuary; both of them were full of fine flour mingled with oil for a food offer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offering was one silver charger, the weight thereof was an hundred and thirty shekels, one silver bowl of seventy shekels, after the shekel of the sanctuary; both of them were full of fine flour mingled with oil for a food offer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offering was one silver charger, the weight thereof was an hundred and thirty shekels, one silver bowl of seventy shekels, after the shekel of the sanctuary; both of them were full of fine flour mingled with oil for a food offer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ne spoon of ten shekels of gold, full of incen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e young bullock, one ram, one lamb of the first year, for a burnt offer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ne kid of the goats for a sin offer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for a sacrifice of peace offerings, two oxen, five rams, five he goats, five lambs of the first year: this was the offering of Nahshon the son of Amminada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for a sacrifice of peace offerings, two oxen, five rams, five he goats, five lambs of the first year: this was the offering of Nahshon the son of Amminada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n the second day Nethaneel the son of Zuar, prince of Issachar, did off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offered for his offering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offered for his offering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offered for his offering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ne spoon of gold of ten shekels, full of incens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ne young bullock, one ram, one lamb of the first year, for a burnt offer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e kid of the goats for a sin offer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for a sacrifice of peace offerings, two oxen, five rams, five he goats, five lambs of the first year: this was the offering of Nethaneel the son of Zu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for a sacrifice of peace offerings, two oxen, five rams, five he goats, five lambs of the first year: this was the offering of Nethaneel the son of Zu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 the third day Eliab the son of Helon, prince of the children of Zebulun, did off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 the third day Eliab the son of Helon, prince of the children of Zebulun, did off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ne golden spoon of ten shekels, full of incen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One young bullock, one ram, one lamb of the first year, for a burnt offer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ne kid of the goats for a sin offer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 a sacrifice of peace offerings, two oxen, five rams, five he goats, five lambs of the first year: this was the offering of Eliab the son of Hel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 a sacrifice of peace offerings, two oxen, five rams, five he goats, five lambs of the first year: this was the offering of Eliab the son of Hel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fourth day Elizur the son of Shedeur, prince of the children of Reuben, did off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fourth day Elizur the son of Shedeur, prince of the children of Reuben, did off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ne golden spoon of ten shekels, full of incens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ne young bullock, one ram, one lamb of the first year, for a burnt offer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ne kid of the goats for a sin offer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for a sacrifice of peace offerings, two oxen, five rams, five he goats, five lambs of the first year: this was the offering of Elizur the son of Shedeu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for a sacrifice of peace offerings, two oxen, five rams, five he goats, five lambs of the first year: this was the offering of Elizur the son of Shedeu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On the fifth day Shelumiel the son of Zurishaddai, prince of the children of Simeon, did off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On the fifth day Shelumiel the son of Zurishaddai, prince of the children of Simeon, did off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One golden spoon of ten shekels, full of incens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One young bullock, one ram, one lamb of the first year, for a burnt offering:]]></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One kid of the goats for a sin offering:]]></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or a sacrifice of peace offerings, two oxen, five rams, five he goats, five lambs of the first year: this was the offering of Shelumiel the son of Zurishadda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or a sacrifice of peace offerings, two oxen, five rams, five he goats, five lambs of the first year: this was the offering of Shelumiel the son of Zurishadda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On the sixth day Eliasaph the son of Deuel, prince of the children of Gad, offer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On the sixth day Eliasaph the son of Deuel, prince of the children of Gad, offere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is offering was one silver charger of the weight of an hundred and thirty shekels, a silver bowl of seventy shekels, after the shekel of the sanctuary; both of them full of fine flour mingled with oil for a food offer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is offering was one silver charger of the weight of an hundred and thirty shekels, a silver bowl of seventy shekels, after the shekel of the sanctuary; both of them full of fine flour mingled with oil for a food offering:]]></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is offering was one silver charger of the weight of an hundred and thirty shekels, a silver bowl of seventy shekels, after the shekel of the sanctuary; both of them full of fine flour mingled with oil for a food offering:]]></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One golden spoon of ten shekels, full of incen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One young bullock, one ram, one lamb of the first year, for a burnt offering:]]></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One kid of the goats for a sin offering:]]></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for a sacrifice of peace offerings, two oxen, five rams, five he goats, five lambs of the first year: this was the offering of Eliasaph the son of Deuel.]]></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for a sacrifice of peace offerings, two oxen, five rams, five he goats, five lambs of the first year: this was the offering of Eliasaph the son of Deuel.]]></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On the seventh day Elishama the son of Ammihud, prince of the children of Ephraim, offere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On the seventh day Elishama the son of Ammihud, prince of the children of Ephraim, offere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One golden spoon of ten shekels, full of incens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One young bullock, one ram, one lamb of the first year, for a burnt offering:]]></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One kid of the goats for a sin offering:]]></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for a sacrifice of peace offerings, two oxen, five rams, five he goats, five lambs of the first year: this was the offering of Elishama the son of Ammihu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for a sacrifice of peace offerings, two oxen, five rams, five he goats, five lambs of the first year: this was the offering of Elishama the son of Ammihu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On the eighth day offered Gamaliel the son of Pedahzur, prince of the children of Manasse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On the eighth day offered Gamaliel the son of Pedahzur, prince of the children of Manasseh:]]></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His offering was one silver charger of the weight of an hundred and thirty shekels, one silver bowl of seventy shekels, after the shekel of the sanctuary; both of them full of fine flour mingled with oil for a food offer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One golden spoon of ten shekels, full of incens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One young bullock, one ram, one lamb of the first year, for a burnt offering:]]></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One kid of the goats for a sin offering:]]></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for a sacrifice of peace offerings, two oxen, five rams, five he goats, five lambs of the first year: this was the offering of Gamaliel the son of Pedahzu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for a sacrifice of peace offerings, two oxen, five rams, five he goats, five lambs of the first year: this was the offering of Gamaliel the son of Pedahzu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On the ninth day Abidan the son of Gideoni, prince of the children of Benjamin, offere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On the ninth day Abidan the son of Gideoni, prince of the children of Benjamin, offere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One golden spoon of ten shekels, full of incens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One young bullock, one ram, one lamb of the first year, for a burnt offering:]]></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One kid of the goats for a sin offering:]]></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for a sacrifice of peace offerings, two oxen, five rams, five he goats, five lambs of the first year: this was the offering of Abidan the son of Gideoni.]]></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for a sacrifice of peace offerings, two oxen, five rams, five he goats, five lambs of the first year: this was the offering of Abidan the son of Gideoni.]]></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tenth day Ahiezer the son of Ammishaddai, prince of the children of Dan, offere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tenth day Ahiezer the son of Ammishaddai, prince of the children of Dan, offere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One golden spoon of ten shekels, full of incens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One young bullock, one ram, one lamb of the first year, for a burnt offering:]]></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One kid of the goats for a sin offering:]]></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And for a sacrifice of peace offerings, two oxen, five rams, five he goats, five lambs of the first year: this was the offering of Ahiezer the son of Ammishaddai.]]></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And for a sacrifice of peace offerings, two oxen, five rams, five he goats, five lambs of the first year: this was the offering of Ahiezer the son of Ammishaddai.]]></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2. On the eleventh day Pagiel the son of Ocran, prince of the children of Asher, offered:]]></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2. On the eleventh day Pagiel the son of Ocran, prince of the children of Asher, offered:]]></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3.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3.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3.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4. One golden spoon of ten shekels, full of incense:]]></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5. One young bullock, one ram, one lamb of the first year, for a burnt offering:]]></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6. One kid of the goats for a sin offering:]]></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7. And for a sacrifice of peace offerings, two oxen, five rams, five he goats, five lambs of the first year: this was the offering of Pagiel the son of Ocran.]]></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7. And for a sacrifice of peace offerings, two oxen, five rams, five he goats, five lambs of the first year: this was the offering of Pagiel the son of Ocran.]]></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8. On the twelfth day Ahira the son of Enan, prince of the children of Naphtali, offered:]]></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8. On the twelfth day Ahira the son of Enan, prince of the children of Naphtali, offered:]]></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9. His offering was one silver charger, the weight whereof was an hundred and thirty shekels, one silver bowl of seventy shekels, after the shekel of the sanctuary; both of them full of fine flour mingled with oil for a food offering:]]></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0. One golden spoon of ten shekels, full of incense:]]></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1. One young bullock, one ram, one lamb of the first year, for a burnt offering:]]></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2. One kid of the goats for a sin offering:]]></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3. And for a sacrifice of peace offerings, two oxen, five rams, five he goats, five lambs of the first year: this was the offering of Ahira the son of Enan.]]></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3. And for a sacrifice of peace offerings, two oxen, five rams, five he goats, five lambs of the first year: this was the offering of Ahira the son of Enan.]]></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4. This was the dedication of the altar, in the day when it was anointed, by the princes of Israel: twelve chargers of silver, twelve silver bowls, twelve spoons of gold:]]></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4. This was the dedication of the altar, in the day when it was anointed, by the princes of Israel: twelve chargers of silver, twelve silver bowls, twelve spoons of gold:]]></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5. Each charger of silver weighing an hundred and thirty shekels, each bowl seventy: all the silver vessels weighed two thousand and four hundred shekels, after the shekel of the sanctuary:]]></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5. Each charger of silver weighing an hundred and thirty shekels, each bowl seventy: all the silver vessels weighed two thousand and four hundred shekels, after the shekel of the sanctuary:]]></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5. Each charger of silver weighing an hundred and thirty shekels, each bowl seventy: all the silver vessels weighed two thousand and four hundred shekels, after the shekel of the sanctuary:]]></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6. The golden spoons were twelve, full of incense, weighing ten shekels apiece, after the shekel of the sanctuary: all the gold of the spoons was an hundred and twenty shekels.]]></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6. The golden spoons were twelve, full of incense, weighing ten shekels apiece, after the shekel of the sanctuary: all the gold of the spoons was an hundred and twenty shekels.]]></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7. All the oxen for the burnt offering were twelve bullocks, the rams twelve, the lambs of the first year twelve, with their food offering: and the kids of the goats for sin offering twelve.]]></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7. All the oxen for the burnt offering were twelve bullocks, the rams twelve, the lambs of the first year twelve, with their food offering: and the kids of the goats for sin offering twelve.]]></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7. All the oxen for the burnt offering were twelve bullocks, the rams twelve, the lambs of the first year twelve, with their food offering: and the kids of the goats for sin offering twelve.]]></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8. And all the oxen for the sacrifice of the peace offerings were twenty and four bullocks, the rams sixty, the he goats sixty, the lambs of the first year sixty. This was the dedication of the altar, after that it was anointed.]]></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8. And all the oxen for the sacrifice of the peace offerings were twenty and four bullocks, the rams sixty, the he goats sixty, the lambs of the first year sixty. This was the dedication of the altar, after that it was anointed.]]></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8. And all the oxen for the sacrifice of the peace offerings were twenty and four bullocks, the rams sixty, the he goats sixty, the lambs of the first year sixty. This was the dedication of the altar, after that it was anointed.]]></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9. And when Moses was gone into the tabernacle of the congregation to speak with him, then he heard the voice of one speaking unto him from off the mercy seat that was upon the ark of testimony, from between the two cherubims: and he spoke unto him.]]></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9. And when Moses was gone into the tabernacle of the congregation to speak with him, then he heard the voice of one speaking unto him from off the mercy seat that was upon the ark of testimony, from between the two cherubims: and he spoke unto him.]]></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9. And when Moses was gone into the tabernacle of the congregation to speak with him, then he heard the voice of one speaking unto him from off the mercy seat that was upon the ark of testimony, from between the two cherubims: and he spoke unto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சே வாசஸ்தலத்தை ஸ்தாபனம்பண்ணி, அதையும் அதின் எல்லாப் பணிமுட்டுகளையும், பலிபீடத்தை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ப் பணிமுட்டுகளையும் அபிஷேகம்பண்ணி, பரிசுத்தப்படுத்தி முடித்த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ங்கள் பிதாக்களுடைய வம்சத்தலைவரும், எண்ணப்பட்டவர்களின் விசாரிப்புக்கு வைக்கப்பட்ட கோ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கிய இஸ்ரவேலின் பிரபுக்கள் காணிக்கைகளை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ங்கள் காணிக்கையாக, ஆறு கூண்டு வண்டில்களையும், பன்னிரண்டு மாடுகளையும் இரண்டிரண்டு பிரபு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வண்டிலும், ஒவ்வொரு பிரபுக்கு ஒவ்வொரு மாடுமாக, கர்த்தருக்குச் செலுத்த வாசஸ்தல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அவர்களிடத்தில் ஆசரிப்புக் கூடாரத்தின் ஊழியத்திற்காக அவைகளை வாங்கி, லேவியருக்கு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த்தக்கவைகளாகப் பங்கிட்டுக் கொ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 அந்த வண்டில்களையும் மாடுகளையும் வாங்கி, லேவியரு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ண்டு வண்டில்களையும் நான்கு மாடுகளையும் கெர்சோன் புத்திரருக்கு, அவர்கள் வேலைக்குத்தக்க பங்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கு வண்டில்களையும் எட்டு மாடுகளையும் மெராரியின் புத்திரருக்கு, ஆசாரியனாகிய ஆரோனி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மாருடைய கையின் கீழிருக்கிற அவர்களுடைய வேலைக்குத்தக்க பங்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காத்தின் புத்திரருக்கோ ஒன்றும் கொடுக்கவில்லை; தோள்மேல் சுமப்பதே அவர்களுக்குரிய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ன் வே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லிபீடம் அபிஷேகம்பண்ணப்பட்ட நாளிலே, பிரபுக்கள் அதின் பிரதிஷ்டைக்காகக் காணிக்கைகளைச்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க்கு முன்பாகத் தங்கள் காணிக்கை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மோசேயை நோக்கி: பலிபீடத்தின் பிரதிஷ்டைக்காக, ஒவ்வொரு பிரபுவும் தன்தன்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தன் காணிக்கையைச் செலுத்த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டியே முதலாம் நாளில் தன் காணிக்கையைச் செலுத்தினவன் யூதா கோத்திரத்தானாகிய அம்மினதாபி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காணிக்கையாவது: போஜனபலியாக படைக்கும்பொருட்டு எண்ணெயிலே பிசைந்த மெல்லிய மாவினால் நிறைந்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த்தின் சேக்கல் கணக்காக நூற்றுமுப்பது சேக்கல் நிறையுள்ளதுமான ஒரு வெள்ளித்தாலமும்,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அம்மினதாபின் குமாரனாகிய நகசோனி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ண்டாம் நாளில் இசக்காரின் பிரபுவாகிய சூவாரின் குமாரன் நெதனெயேல் காணிக்கை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ர்வாங்க தகனபலியாக ஒரு காளையும், ஒரு ஆட்டுக்கடாவும், ஒரு வயதான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சூவாரின் குமாரனாகிய நெதனெயேலி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ன்றாம் நாளில் ஏலோனின் குமாரனாகிய எலியாப் என்னும் செபுலோன்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ஏலோனின் குமாரனாகிய எலியாபி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ன்காம் நாளில் சேதேயூரின் குமாரனாகிய எலிசூர் என்னும் ரூபன்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சேதேயூரின் குமாரனாகிய எலிசூரி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ஐந்தாம் நாளில் சூரிஷதாயின் குமாரனாகிய செலூமியேல் என்னும் சிமியோன்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சூரிஷதாயின் குமாரனாகிய செலூமியேலி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ஆறாம் நாளில் தேகுவேலின் குமாரனாகிய எலியாசாப் என்னும் காத்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தேகுவேலின் குமாரனாகிய எலியாசாபி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ஏழாம் நாளில் அம்மியூதின் குமாரனாகிய எலிஷாமா என்னும் எப்பிராயீம்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பாவநிவாரண 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அம்மியூதின் குமாரனாகிய எலிஷாமாவி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எட்டாம் நாளில் பெதாசூரின் குமாரனாகிய கமாலியேல் என்னும் மனாசே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வன் காணிக்கையாவது: போஜனபலியாகப் படைக்கும்பொருட்டு எண்ணெய் பிசைந்த மெல்லிய மாவினால் நிறைந்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த்தின் சேக்கல் கணக்காக நூற்றுமுப்பது சேக்கல் நிறையுள்ளதுமான ஒரு வெள்ளித்தாலமும்,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பெதாசூரின் குமாரனாகிய கமாலியேலி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ஒன்பதாம் நாளில் கீதெயோனின் குமாரனாகிய அபீதான் என்னும் பென்யமீன்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கீதெயோனின் குமாரனாகிய அபீதானி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பத்தாம் நாளில் அம்மிஷதாயின் குமாரனாகிய அகியேசேர் என்னும் தாண்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1.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அம்மிஷதாயின் குமாரனாகிய அகியேசேரி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2. பதினோராம் நாளில் ஓகிரானின் குமாரனாகிய பாகியேல் என்னும் ஆசேர்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3.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4.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5. சர்வாங்க தகனபலியாக ஒரு காளையும், ஒரு ஆட்டுக்கடாவும், ஒரு வயதான ஒரு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6.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7.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ஓகிரானின் குமாரனாகிய பாகியேலி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8. பன்னிரண்டாம் நாளில் ஏனானின் குமாரனாகிய அகீரா என்னும் நப்தலி புத்திரரின் பிரபு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9. அவன் காணிக்கையாவது: போஜனபலியாகப் படைக்கும்பொருட்டு எண்ணெயிலே பிசைந்த மெல்லிய மா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ம், பரிசுத்த ஸ்தலத்தின் சேக்கல் கணக்காக நூற்றுமுப்பது சேக்கல் நிறையுள்ளது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மும், எழுபது சேக்கல் நிறையுள்ள ஒரு வெள்ளிக்கலமும் ஆகிய இவ்வி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0. தூபவர்க்கம் நிறைந்த பத்துச்சேக்கல் நிறையுள்ள பொன்னினால் செய்த ஒரு தூபகர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1. சர்வாங்க தகனபலியாக ஒரு காளையும், ஒரு ஆட்டுக்கடாவும், ஒரு வயதான ஆட்டு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2. பாவநிவாரணபலியாக ஒரு வெள்ளா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3. சமாதானபலியாக இரண்டு மாடுகளும், ஐந்து ஆட்டுக்கடாக்களும், ஐந்து வெள்ளாட்டுக்கடாக்களும், ஒரு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ஆட்டுக்குட்டிகளுமே; இது ஏனானின் குமாரனாகிய அகீராவின்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4. பலிபீடம் அபிஷேகம்பண்ணப்பட்டபோது, இஸ்ரவேல் பிரபுக்களால் செய்யப்பட்ட பிரதிஷ்டை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த்தாலங்கள் பன்னிரண்டு, வெள்ளிக்கலங்கள் பன்னிரண்டு, பொன் தூபகரண்டிகள் 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5. ஒவ்வொரு வெள்ளித்தாலம் நூற்றுமுப்பது சேக்கல் நிறையும், ஒவ்வொரு கலம் எழுபது சேக்கல் நிறையு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த்திரங்களின் வெள்ளியெல்லாம் பரிசுத்த ஸ்தலத்தின் சேக்கல் கணக்கின்படி இரண்டாயிரத்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 நிறை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6. தூபவர்க்கம் நிறைந்த பொன் தூபகரண்டிகள் பன்னிரண்டு, ஒவ்வொன்று பரிசுத்த ஸ்தலத்தின் 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ன்படி பத்துச்சேக்கல் நிறையாக, தூபகரண்டிகளின் பொன்னெல்லாம் நூற்றிருபது சேக்கல் நிறை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7. சர்வாங்க தகனபலியாகச் செலுத்தப்பட்ட காளைகளெல்லாம் பன்னிரண்டு, ஆட்டுக்கடாக்கள் பன்னிரண்டு,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ன ஆட்டுக்குட்டிகள் பன்னிரண்டு, அவைகளுக்கடுத்த போஜனபலிகளும்கூடச் செலு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பலியாகச் செலுத்தப்பட்ட வெள்ளாட்டுக்கடாக்கள் 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8. சமாதான பலியாகச் செலுத்தப்பட்ட காளைகளெல்லாம் இருபத்துநான்கு; ஆட்டுக்கடாக்கள் அ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க்கடாக்கள் அறுபது, ஒரு வயதானஆட்டுக்குட்டிகள் அறுபது; பலிபீடம் அபிஷேகம்பண்ணப்பட்ட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 அதின் பிரதிஷ்டை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9. மோசே தேவனோடே பேசும்படி ஆசரிப்புக் கூடாரத்திற்குள் பிரவேசிக்கும்போது, தன்னோடே பேசுகிறவரின்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ப்பெட்டியின்மேலுள்ள கிருபாசனமான இரண்டு கேருபீன்களின் நடுவிலிருந்துண்டாகக் கேட்பான்;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அவனோடே பேசு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7]]></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2026-09-16T23:21:34Z</dcterms:created>
  <dcterms:modified xsi:type="dcterms:W3CDTF">2026-09-16T23:21:34Z</dcterms:modified>
  <dc:title>எண்ணாகமம்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