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presProps" Target="presProps.xml"/>
  <Relationship Id="rId119" Type="http://schemas.openxmlformats.org/officeDocument/2006/relationships/viewProps" Target="viewProps.xml"/>
  <Relationship Id="rId12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the morning was come, all the chief priests and elders of the people took counsel against Jesus to put him to dea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When the morning was come, all the chief priests and elders of the people took counsel against Jesus to put him to de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y had bound him, they led him away, and delivered him to Pontius Pilate the governo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udas, which had betrayed him, when he saw that he was condemned, repented himself, and brought again the thirty pieces of silver to the chief priests and eld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udas, which had betrayed him, when he saw that he was condemned, repented himself, and brought again the thirty pieces of silver to the chief priests and eld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Judas, which had betrayed him, when he saw that he was condemned, repented himself, and brought again the thirty pieces of silver to the chief priests and eld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ying, I have sinned in that I have betrayed the innocent blood. And they said, What is that to us? see you to th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aying, I have sinned in that I have betrayed the innocent blood. And they said, What is that to us? see you to th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down the pieces of silver in the temple, and departed, and went and hanged himsel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ast down the pieces of silver in the temple, and departed, and went and hanged himself.]]></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ef priests took the silver pieces, and said, It is not lawful in order to put them into the treasury, because it is the price of bl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chief priests took the silver pieces, and said, It is not lawful in order to put them into the treasury, because it is the price of blo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took counsel, and bought with them the potter's field, to bury strangers 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refore that field was called, The field of blood, unto this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was fulfilled that which was spoken by Jeremy the prophet, saying, And they took the thirty pieces of silver, the price of him that was valued, whom they of the children of Israel did valu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gave them for the potter's field, as the Lord appointed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gave them for the potter's field, as the Lord appointed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stood before the governor: and the governor asked him, saying, Are you the King of the Jews? And Jesus said unto him, You say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esus stood before the governor: and the governor asked him, saying, Are you the King of the Jews? And Jesus said unto him, You say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he was accused of the chief priests and elders, he answered noth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Pilate unto him, Hear you not how many things they witness against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Pilate unto him, Hear you not how many things they witness against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answered him to not a word; insomuch that the governor marvelled greatl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t that feast the governor was known to release unto the people a prisoner, whom they woul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t that feast the governor was known to release unto the people a prisoner, whom they woul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had then a notable prisoner, called Barabba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refore when they were gathered together, Pilate said unto them, Whom will all of you that I release unto you? Barabbas, or Jesus which is called Chri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he knew that for envy they had delivered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he knew that for envy they had delivered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he was set down on the judgment seat, his wife sent unto him, saying, Have you nothing to do with that just man: for I have suffered many things this day in a dream because of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he was set down on the judgment seat, his wife sent unto him, saying, Have you nothing to do with that just man: for I have suffered many things this day in a dream because of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n he was set down on the judgment seat, his wife sent unto him, saying, Have you nothing to do with that just man: for I have suffered many things this day in a dream because of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chief priests and elders persuaded the multitude that they should ask Barabbas, and destroy Jesu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chief priests and elders persuaded the multitude that they should ask Barabbas, and destroy Jesu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governor answered and said unto them, Whether of the two will all of you that I release unto you? They said, Barabb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governor answered and said unto them, Whether of the two will all of you that I release unto you? They said, Barabb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ilate says unto them, What shall I do then with Jesus which is called Christ? They all say unto him, Let him be crucifi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ilate says unto them, What shall I do then with Jesus which is called Christ? They all say unto him, Let him be crucifi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overnor said, Why, what evil has he done? But they cried out the more, saying, Let him be crucifi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governor said, Why, what evil has he done? But they cried out the more, saying, Let him be crucifi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 Pilate saw that he could prevail nothing, but that rather a tumult was made, he took water, and washed his hands before the multitude, saying, I am innocent of the blood of this just person: see all of you to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 Pilate saw that he could prevail nothing, but that rather a tumult was made, he took water, and washed his hands before the multitude, saying, I am innocent of the blood of this just person: see all of you to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n Pilate saw that he could prevail nothing, but that rather a tumult was made, he took water, and washed his hands before the multitude, saying, I am innocent of the blood of this just person: see all of you to i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answered all the people, and said, His blood be on us, and on our child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answered all the people, and said, His blood be on us, and on our child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released he Barabbas unto them: and when he had scourged Jesus, he delivered him to be crucifie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released he Barabbas unto them: and when he had scourged Jesus, he delivered him to be crucifi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soldiers of the governor took Jesus into the common hall, and gathered unto him the whole band of soldie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soldiers of the governor took Jesus into the common hall, and gathered unto him the whole band of soldie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tripped him, and put on him a scarlet rob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hen they had intertwined a crown of thorns, they put it upon his head, and a reed in his right hand: and they bowed the knee before him, and mocked him, saying, Hail, King of the Jew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hen they had intertwined a crown of thorns, they put it upon his head, and a reed in his right hand: and they bowed the knee before him, and mocked him, saying, Hail, King of the Jew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spit upon him, and took the reed, and stroke him on the he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fter that they had mocked him, they took the robe off from him, and put his own raiment on him, and led him away to crucify hi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fter that they had mocked him, they took the robe off from him, and put his own raiment on him, and led him away to crucify him.]]></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s they came out, they found a man of Cyrene, Simon by name: him they compelled to bear his cros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as they came out, they found a man of Cyrene, Simon by name: him they compelled to bear his cros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ey were come unto a place called Golgotha, that is to say, a place of a sku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y gave him vinegar to drink mingled with gall: and when he had tasted thereof, he would not drink.]]></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y gave him vinegar to drink mingled with gall: and when he had tasted thereof, he would not drink.]]></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crucified him, and parted his garments, casting lots: that it might be fulfilled which was spoken by the prophet, They parted my garments among them, and upon my vesture did they cast lot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crucified him, and parted his garments, casting lots: that it might be fulfilled which was spoken by the prophet, They parted my garments among them, and upon my vesture did they cast lot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y crucified him, and parted his garments, casting lots: that it might be fulfilled which was spoken by the prophet, They parted my garments among them, and upon my vesture did they cast lot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itting down they watched him ther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et up over his head his accusation written, THIS IS JESUS THE KING OF THE JEW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set up over his head his accusation written, THIS IS JESUS THE KING OF THE JEW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were there two thieves crucified with him, one on the right hand, and another on the lef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en were there two thieves crucified with him, one on the right hand, and another on the lef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y that passed by reviled him, wagging their head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aying, You that destroys the temple, and build it in three days, save yourself. If you be the Son of God, come down from the cros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aying, You that destroys the temple, and build it in three days, save yourself. If you be the Son of God, come down from the cros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Likewise also the chief priests mocking him, with the scribes and elders, sai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He saved others; himself he cannot save. If he be the King of Israel, let him now come down from the cross, and we will believe hi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He saved others; himself he cannot save. If he be the King of Israel, let him now come down from the cross, and we will believe hi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 trusted in God; let him deliver him now, if he will have him: for he said, I am the Son of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 trusted in God; let him deliver him now, if he will have him: for he said, I am the Son of G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thieves also, which were crucified with him, cast the same in his teet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Now from the sixth hour there was darkness over all the land unto the ninth hou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about the ninth hour Jesus cried with a loud voice, saying, Eli, Eli, lama sabachthani? that is to say, My God, my God, why have you forsaken me?]]></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about the ninth hour Jesus cried with a loud voice, saying, Eli, Eli, lama sabachthani? that is to say, My God, my God, why have you forsaken me?]]></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Some of them that stood there, when they heard that, said, This man calls for Elijah.]]></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mmediately one of them ran, and took a sponge, and filled it with vinegar, and put it on a reed, and gave him to drink.]]></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mmediately one of them ran, and took a sponge, and filled it with vinegar, and put it on a reed, and gave him to drink.]]></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 rest said, Let be, let us see whether Elijah will come to save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Jesus, when he had cried again with a loud voice, yielded up the spiri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behold, the veil of the temple was rent in two from the top to the bottom; and the earth did quake, and the rocks ren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behold, the veil of the temple was rent in two from the top to the bottom; and the earth did quake, and the rocks ren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the graves were opened; and many bodies of the saints which slept aros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came out of the graves after his resurrection, and went into the holy city, and appeared unto many.]]></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came out of the graves after his resurrection, and went into the holy city, and appeared unto many.]]></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Now when the centurion, and they that were with him, watching Jesus, saw the earthquake, and those things that were done, they feared greatly, saying, Truly this was the Son of Go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Now when the centurion, and they that were with him, watching Jesus, saw the earthquake, and those things that were done, they feared greatly, saying, Truly this was the Son of Go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many women were there beholding far off, which followed Jesus from Galilee, ministering unto hi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many women were there beholding far off, which followed Jesus from Galilee, ministering unto him:]]></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mong which was Mary Magdalene, and Mary the mother of James and Joses, and the mother of Zebedees children.]]></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mong which was Mary Magdalene, and Mary the mother of James and Joses, and the mother of Zebedees children.]]></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When the even was come, there came a rich man of Arimathaea, named Joseph, who also himself was Jesus' disciple:]]></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When the even was come, there came a rich man of Arimathaea, named Joseph, who also himself was Jesus' discipl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He went to Pilate, and begged the body of Jesus. Then Pilate commanded the body to be deliver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He went to Pilate, and begged the body of Jesus. Then Pilate commanded the body to be delivere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when Joseph had taken the body, he wrapped it in a clean linen cloth,]]></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laid it in his own new tomb, which he had hewn out in the rock: and he rolled a great stone to the door of the tomb, and departed.]]></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laid it in his own new tomb, which he had hewn out in the rock: and he rolled a great stone to the door of the tomb, and departed.]]></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there was Mary Magdalene, and the other Mary, sitting opposite to the tomb.]]></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Now the next day, that followed the day of the preparation, the chief priests and Pharisees came together unto Pilat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Saying, Sir, we remember that that deceiver said, while he was yet alive, After three days I will rise again.]]></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Saying, Sir, we remember that that deceiver said, while he was yet alive, After three days I will rise again.]]></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Command therefore that the tomb be made sure until the third day, lest his disciples come by night, and steal him away, and say unto the people, He has risen from the dead: so the last error shall be worse than the first.]]></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Command therefore that the tomb be made sure until the third day, lest his disciples come by night, and steal him away, and say unto the people, He has risen from the dead: so the last error shall be worse than the first.]]></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Command therefore that the tomb be made sure until the third day, lest his disciples come by night, and steal him away, and say unto the people, He has risen from the dead: so the last error shall be worse than the first.]]></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Command therefore that the tomb be made sure until the third day, lest his disciples come by night, and steal him away, and say unto the people, He has risen from the dead: so the last error shall be worse than the first.]]></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Pilate said unto them, All of you have a watch: go your way, make it as sure as all of you can.]]></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Pilate said unto them, All of you have a watch: go your way, make it as sure as all of you can.]]></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So they went, and made the tomb sure, sealing the stone, and setting a watc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டியற்காலமானபோது, சகல பிரதான ஆசாரியரும் ஜனத்தின் மூப்பரும், இயேசுவைக் கொலைசெய்யும்படி,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ஆலோ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 கட்டி, கொண்டுபோய், தேசாதிபதியாகிய பொந்தியு பிலாத்துவினிடத்தில் ஒப்புக்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ரைக் காட்டிக்கொடுத்த யூதாஸ், அவர் மரணாக்கினைக்குள்ளாகத் தீர்க்கப்பட்ட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ஸ்தாபப்பட்டு, அந்த முப்பது வெள்ளிக்காசைப் பிரதான ஆசாரியத்திடத்திற்கும் மூப்பரிட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ற்றமில்லாத இரத்தத்தை நான் காட்டிக்கொடுத்ததினால் பாவஞ்செய்தேன் என்றான். அதற்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ன்ன, அது உன்பாடு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ன் அந்த வெள்ளிக்காசை தேவாலயத்திலே எறிந்துவிட்டு, புறப்பட்டுப்போய், நான்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ரதான ஆசாரியர் அந்த வெள்ளிக்காசை எடுத்து: இது இரத்தக்கிரயமானதால், காணிக்கைப் பெட்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ப்போடலாகாதெ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லோசனைபண்ணின பின்பு, அந்நியரை அடக்கம்பண்ணுவதற்குக் குயவனுடைய நிலத்தை அதினாலே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னிமித்தம் அந்த நிலம் இந்நாள் வரைக்கும் இரத்தநிலம் என்ன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 புத்திரரால் மதிக்கப்பட்டவருக்குக் கிரயமாகிய முப்பது வெள்ளிக்காசை அவர்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ர் எனக்குக் கற்பித்தபடி குயவனுடைய நிலத்திற்காக அதைக் கொடுத்தார்கள் என்று எரே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ல் உரைக்கப்பட்டது அப்பொழுது நிறைவே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யேசு தேசாதிபதிக்கு முன்பாக நின்றார்; தேசாதிபதி அவரை நோக்கி நீ யூதருடைய ராஜாவா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இயேசு: நீர் சொல்லுகிறபடி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தான ஆசாரியரும் மூப்பரும் அவர்மேல் குற்றஞ்சாட்டுகையில், அவர் மாறுத்தரம் ஒன்று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பிலாத்து அவரை நோக்கி: இவர்கள் உன்மேல் எத்தனையோ குற்றங்களைச் சாட்டுகிறார்களே,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ட்க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 ஒரு வார்த்தையும் மாறுத்தரமாகச் சொல்லவில்லை; அதனால் தேசாதிபதி மிகவும் ஆச்சரிய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வல்பண்ணப்பட்டவர்களில் எவனை விடுதலையாக்கவேண்டுமென்று ஜனங்கள் கேட்டுக்கொள்வா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 விடுதலையாக்குவது பண்டிகைதோறும் தேசாதிபதிக்கு வழக்க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காவல் பண்ணப்பட்டவர்களில் பரபாஸ் என்னப்பட்ட பேர்போன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றாமையினாலே அவரை ஒப்புக்கொடுத்தார்கள் என்று பிலாத்து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கூடியிருக்கையில், அவர்களை நோக்கி: எவனை நான்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க்கவேண்டுமென்றிருக்கிறீர்கள்? பரபாசையோ? கிறிஸ்து என்னப்படுகிற இயேசுவையோ?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ன் நியாயாசனத்தில் உட்கார்ந்திருக்கையில், அவனுடைய மனைவி அவனிடத்தில் ஆளனுப்பி: நீர்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 ஒன்றும் செய்யவேண்டாம்; அவர் நிமித்தம் இன்றைக்குச் சொப்பனத்தில் வெகு பாடுபட்டே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 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பாசை விட்டுவிடக் கேட்டுக்கொள்ளவும், இயேசுவை கொலைசெய்விக்கவும் பிரதான ஆசாரியரும் மூப்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ஏவி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சாதிபதி ஜனங்களை நோக்கி: இவ்விருவரில் எவனை நான் உங்களுக்காக விடுதலையாக்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 அதற்கு அவர்கள்: பரபாசை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த்து அவர்களை நோக்கி: அப்படியானால், கிறிஸ்து என்னப்படுகிற இயேசுவை நான் என்ன செய்ய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ன். அவனைச் சிலுவையில் அறையவேண்டும் என்று எல்லாரு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சாதிபதியோ: ஏன், என்ன பொல்லாப்புச் செய்தான் என்றான். அதற்கு அவர்கள்: அவனைச் சிலு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வேண்டும் என்று அதிகமதிகமாய்க் கூக்குரலிட்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லகம் அதிகமாகிறதேயல்லாமல் தன் பிரயத்தனத்தினாலே பிரயோஜனமில்லையென்று பிலாத்து கண்டு,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ளி, ஜனங்களுக்கு முன்பாகக் கைகளைக்கழுவி: இந்த நீதிமானுடைய இரத்தப்பழிக்கு நான் குற்றமற்றவன்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ஜனங்களெல்லாரும்: இவனுடைய இரத்தப்பழி எங்கள் மேலும் எங்கள் பிள்ளைகள் மேலும் இருப்பதா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வன் பரபாசை அவர்களுக்கு விடுதலையாக்கி, இயேசுவையோ வாரினால் அடிப்பித்து, சிலுவை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க்கு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தேசாதிபதியின் போர்ச்சேவகர் இயேசுவைத் தேசாதிபதியின் அரமனையிலே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சேவகரின் கூட்டம் முழுவதையும் அவரிடத்தில் கூடிவரச்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வஸ்திரங்களைக் கழற்றி, சிவப்பான மேலங்கியை அவருக்கு உ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ள்ளுகளால் ஒரு முடியைப் பின்னி, அவர் சிரசின்மேல் வைத்து, அவர் வலதுகையில் ஒரு கோலைக்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ன்பாக முழங்காற்படியிட்டு: யூதருடைய ராஜாவே, வாழ்க என்று அவரைப் பரியாச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மேல் துப்பி, அந்தக் கோலை எடுத்து, அவரைச் சிரசில்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ப் பரியாசம்பண்ணினபின்பு, அவருக்கு உடுத்தின மேலங்கியைக் கழற்றி, அவருடைய வஸ்திரங்களை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த்தி, அவரைச் சிலுவையில் அறையும்படி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கையில் சிரேனே ஊரானாகிய சீமோன் என்னப்பட்ட ஒரு மனுஷனை அவர்கள் கண்டு, அவருடைய சிலுவை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ம்படி அவனைப் பலவந்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பாலஸ்தலம் என்று அர்த்தங்கொள்ளும் கொல்கொதா என்னும் இடத்துக்கு அவர்கள்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சப்புக்கலந்த காடியை அவருக்குக் குடிக்கக் கொடுத்தார்கள்; அவர் அதை ருசிபார்த்து, கு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ச் சிலுவையில் அறைந்தபின்பு, அவர்கள் சீட்டுப்போட்டு அவருடைய வஸ்திர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ட்டுக்கொண்டார்கள். என் வஸ்திரங்களைத் தங்களுக்குள்ளே பங்கிட்டு, என் உடையின் பே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ர்கள் என்று தீர்க்கதரிசியால் உரைக்கப்பட்டது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கள் அங்கே உட்கார்ந்து, அவரைக் காவல்கா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ன்றியும் அவர் அடைந்த ஆக்கினையின் முகாந்தரத்தைக் காண்பிக்கும் பொருட்டு, இவன் யூதருடைய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 என்று எழுதி, அவர் சிரசுக்கு மேலாக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அவருடைய வலது பக்கத்தில் ஒருவனும் அவருடைய இடது பக்கத்தில் ஒருவனுமாக இரண்டு கள்ள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கூடச் சிலுவைகளில் அறை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ந்த வழியாய் நடந்துபோகிறவர்கள் தங்கள் தலைகளைத் து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தேவாலயத்தை இடித்து மூன்று நாளைக்குள்ளே கட்டுகிறவனே, உன்னை நீயே ரட்சித்துக்கொள்; நீ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னால் சிலுவையிலிருந்து இறங்கி வா என்று அவரைத் தூஷி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டியே பிரதான ஆசாரியரும் வேதபாரகரும் மூப்பரும் பரியாச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ற்றவர்களை ரட்சித்தான்; தன்னைத்தான் ரட்சித்துக்கொள்ளத் திராணியில்லை; இவன் இஸ்ரவேலின் ராஜா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ழுது சிலுவையிலிருந்து இறங்கிவரட்டும், அப்பொழுது இவனை விசுவாசி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தன்னை தேவனுடைய குமாரனென்று சொல்லி, தேவன்மேல் நம்பிக்கையாயிருந்தானே; அவர் இ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யிருந்தால் இப்பொழுது இவனை இரட்சிக்கட்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வரோடேகூடச் சிலுவைகளில் அறையப்பட்ட கள்ளரும் அந்தப்படியே அவரை நி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ஆறாம் மணி நேரமுதல் ஒன்பதாம் மணி நேரம் வரைக்கும் பூமியெங்கும் அந்தகார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ஒன்பதாம் மணி நேரத்தில் இயேசு: ஏலீ! ஏலீ! லாமா சபக்தானி, என்று மிகுந்த சத்தமிட்டுக் கூ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என் தேவனே! என் தேவனே! ஏன் என்னைக் கைவிட்டீர் என்று அர்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ங்கே நின்றவர்களில் சிலர் அதைக் கேட்டபொழுது: இவன் எலியாவைக் கூப்பிடுகிறா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உடனே அவர்களில் ஒருவன் ஓடி, கடற்காளானை எடுத்து, காடியில் தோய்த்து, அதை ஒரு கோலில் மா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க் குடி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மற்றவர்களோ: பொறு, எலியா இவனை இரட்சிக்க வருவானோ, பார்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இயேசு மறுபடியும் மகாசத்தமாய்க் கூப்பிட்டு, ஆவியை வி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ப்பொழுது, தேவாலயத்தின் திரைச்சீலை மேல்தொடங்கிக் கீழ்வரைக்கும் இரண்டாகக் கிழிந்தது, பூ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ர்ந்தது கன்மலைகளும் பிள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கல்லறைகளும் திறந்தது, நித்திரை அடைந்திருந்த அநேக பரிசுத்தவான்களுடைய சரீரங்களும் எழு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வர் உயிர்த்தெழுந்தபின்பு, இவர்கள் கல்லறைகளைவிட்டுப் புறப்பட்டு, பரிசுத்த நகரத்தில் 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கருக்குக் கா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நூற்றுக்கு அதிபதியும், அவனோடேகூட இயேசுவைக் காவல் காத்திருந்தவர்களும், பூமியதிர்ச்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த்த காரியங்களையும் கண்டு, மிகவும் பயந்து: மெய்யாகவே இவர் தேவனுடைய குமார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மேலும், இயேசுவுக்கு ஊழியஞ்செய்யும்படி கலிலேயாவிலிருந்து அவரோடே வந்திருந்த அநேக ஸ்திரீ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லே நின்று பார்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வர்களுக்குள்ளே மகதலேனா மரியாளும், யாக்கோபுக்கும் யோசேக்கும் தாயாகிய மரியாளும், செபதே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டைய தாயு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சாயங்காலமானபோது, இயேசுவுக்குச் சீஷனும் ஐசுவரியவானுமாயிருந்த யோசேப்பு என்னும் பேர்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த்தியா ஊரானாகிய ஒரு மனுஷன்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பிலாத்துவினிடத்தில் போய், இயேசுவின் சரீரத்தைக் கேட்டான். அப்பொழுது, சரீரத்தைக்கொடு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த்து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யோசேப்பு அந்தச் சரீரத்தை எடுத்து, துய்யதான மெல்லிய துப்பட்டியிலே 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தான் கன்மலையில் வெட்டியிருந்த தன்னுடைய புதிய கல்லறையிலே அதை வைத்து, கல்லறையின் வாசலில் ஒரு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ப் புரட்டிவை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அங்கே மகதலேனா மரியாளும், மற்ற மரியாளும் கல்லறைக்கு எதிராக உட்கார்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ஆயத்தநாளுக்குப் பின்னான மறுநாளிலே பிரதான ஆசாரியரும் பரிசேயரும் பிலாத்துவினிடத்தில் கூ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ஆண்டவனே, அந்த எத்தன் உயிரோடிருக்கும்போது, மூன்று நாளைக்குப் பின் எழுந்திருப்பேன் என்று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ஞாபகமி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ஆகையால், அவனுடைய சீஷர்கள் இராத்திரியிலே வந்து, அவனைக் களவாய்க் கொண்டு போய், மரித்தோரி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னென்று ஜனங்களுக்குச் சொல்லாதபடிக்கும், முந்தின எத்தைப்பார்க்கிலும் பிந்தின எ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காதபடிக்கும், நீர் மூன்று நாள் வரைக்கும் கல்லறையைப் பத்திரப்படுத்தும்படி கட்டளையிட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அதற்குப் பிலாத்து: உங்களுக்குக் காவல்சேவகர் உண்டே; போய், உங்களால் கூடிய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ப்படுத்திக்கொள்ளு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அவர்கள் போய்க் கல்லுக்கு முத்திரைபோட்டு, காவல் வைத்து, கல்லறையைப் பத்திர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7]]></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2026-10-21T01:58:28Z</dcterms:created>
  <dcterms:modified xsi:type="dcterms:W3CDTF">2026-10-21T01:58:28Z</dcterms:modified>
  <dc:title>மத்தேயு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