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prayer, O LORD, give ear to my supplications: in your faithfulness answer me, and in your righteous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prayer, O LORD, give ear to my supplications: in your faithfulness answer me, and in your righteousnes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enter not into judgment with your servant: for in your sight shall no man living be justifi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enemy has persecuted my soul; he has smitten my life down to the ground; he has made me to dwell in darkness, as those that have been long dea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enemy has persecuted my soul; he has smitten my life down to the ground; he has made me to dwell in darkness, as those that have been long de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refore is my spirit overwhelmed within me; my heart within me is desolat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remember the days of old; I meditate on all your works; I meditate on the work of your han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remember the days of old; I meditate on all your works; I meditate on the work of your hand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stretch forth my hands unto you: my soul thirsts after you, as a thirsty land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stretch forth my hands unto you: my soul thirsts after you, as a thirsty land. Selah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 me speedily, O LORD: my spirit fails: hide not your face from me, lest I be like unto them that go down into the pi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ar me speedily, O LORD: my spirit fails: hide not your face from me, lest I be like unto them that go down into the pit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ause me to hear your loving kindness in the morning; for in you do I trust: cause me to know the way wherein I should walk; for I lift up my soul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ause me to hear your loving kindness in the morning; for in you do I trust: cause me to know the way wherein I should walk; for I lift up my soul unto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Deliver me, O LORD, from mine enemies: I flee unto you to hide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each me to do your will; for you are my God: your spirit is good; lead me into the land of uprightne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each me to do your will; for you are my God: your spirit is good; lead me into the land of uprightnes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estore life in me, O LORD, for your name's sake: for your righteousness' sake bring my soul out of troubl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estore life in me, O LORD, for your name's sake: for your righteousness' sake bring my soul out of troubl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of your mercy cut off mine enemies, and destroy all them that afflict my soul: for I am your servan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of your mercy cut off mine enemies, and destroy all them that afflict my soul: for I am your serva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ின்படியும் எனக்கு உத்தரவ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ஒருவனும் உமக்கு முன்பாக நீதிமான் அல்லாததினாலே அடியேனை நியாயந்தீர்க்கப் பிரவேசி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ித்தவர்கள்போல் என்னை இருளில் இருக்கப்பண்ண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வி என்னில் தியங்குகிறது; என் இருதயம் எனக்குள் சோர்ந்துபோ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ச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ைகளை உமக்கு நேராக விரிக்கிறேன்; வறண்ட நிலத்தைப்போல் என் ஆத்துமா உம்மேல் தாக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றங்குகிறவர்களுக்கு ஒப்பாகாதபடிக்கு, உமது முகத்தை எனக்கு மறைய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க் காண்பியும்; உம்மிடத்தில் என் ஆத்துமாவை உயர்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என் சத்துருக்களுக்கு என்னைத் தப்புவியும்; உம்மைப் புகலிடமாகக் 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ம்மையான வழியிலே நடத்துவ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ுக்கத்திற்கு நீங்கலாக்கிவ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ாரம்பண்ணும்; நான் உமது அடிய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2026-11-02T20:56:01Z</dcterms:created>
  <dcterms:modified xsi:type="dcterms:W3CDTF">2026-11-02T20:56:01Z</dcterms:modified>
  <dc:title>சங்கீதம் : 143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