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டிமைப்பெண்ணின் மகனும் உன் வித்தாயிருக்கிறபடியால், அவனையும் ஒரு ஜாதியாக்குவேன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டிமைப்பெண்ணின் மகனும் உன் வித்தாயிருக்கிறபடியால், அவனையும் ஒரு ஜாதியாக்குவேன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பிரகாம் அதிகாலையில் எழுந்து, அப்பத்தையும் ஒரு துருத்தி தண்ணீரையும் எடுத்து, ஆகாருடைய தோளின்மேல் வைத்துப் பிள்ளையையும் ஒப்புக்கொடுத்து, அவளை அனுப்பிவிட்டான்; அவள் புறப்பட்டுப்போய், பெயர்செபாவின் வனாந்தரத்திலே அலைந்து திரிந்த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பிரகாம் அதிகாலையில் எழுந்து, அப்பத்தையும் ஒரு துருத்தி தண்ணீரையும் எடுத்து, ஆகாருடைய தோளின்மேல் வைத்துப் பிள்ளையையும் ஒப்புக்கொடுத்து, அவளை அனுப்பிவிட்டான்; அவள் புறப்பட்டுப்போய், பெயர்செபாவின் வனாந்தரத்திலே அலைந்து திரிந்த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ருத்தியிலிருந்த தண்ணீர் செலவழிந்தபின்பு, அவள் பிள்ளையை ஒரு செடியின்கீழே விட்ட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ள்ளை சாகிறதை நான் பார்க்கமாட்டேன் என்று, எதிராக அம்பு பாயும் தூரத்திலே போய் உட்கார்ந்து சத்தமிட்டு அழுதா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ள்ளை சாகிறதை நான் பார்க்கமாட்டேன் என்று, எதிராக அம்பு பாயும் தூரத்திலே போய் உட்கார்ந்து சத்தமிட்டு அழுத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் பிள்ளையின் சத்தத்தைக் கேட்டார்; தேவதூதன் வானத்திலிருந்து ஆகாரைக் கூப்பிட்டு ஆகாரே, உனக்கு என்ன சம்பவித்தது, பயப்படாதே, பிள்ளையிருக்கும் இடத்திலே தேவன் அவன் சத்தத்தைக் கேட்ட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் பிள்ளையின் சத்தத்தைக் கேட்டார்; தேவதூதன் வானத்திலிருந்து ஆகாரைக் கூப்பிட்டு ஆகாரே, உனக்கு என்ன சம்பவித்தது, பயப்படாதே, பிள்ளையிருக்கும் இடத்திலே தேவன் அவன் சத்தத்தைக் கேட்ட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எழுந்து பிள்ளையை எடுத்து அவனை உன் கையினால் பிடித்துக்கொண்டுபோ, அவனைப் பெரிய ஜாதியாக்குவேன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எழுந்து பிள்ளையை எடுத்து அவனை உன் கையினால் பிடித்துக்கொண்டுபோ, அவனைப் பெரிய ஜாதியாக்குவேன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் அவளுடைய கண்களைத் திறந்தார்; அப்பொழுது அவள் ஒரு தண்ணீர்த் துரவைக் கண்டு, போய், துருத்தியிலே தண்ணீர் நிரப்பி, பிள்ளைக்குக் குடிக்கக் கொடுத்த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் அவளுடைய கண்களைத் திறந்தார்; அப்பொழுது அவள் ஒரு தண்ணீர்த் துரவைக் கண்டு, போய், துருத்தியிலே தண்ணீர் நிரப்பி, பிள்ளைக்குக் குடிக்கக் கொடுத்த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் பிள்ளையுடனே இருந்தார்; அவன் வளர்ந்து வனாந்தரத்திலே குடியிருந்து, வில்வித்தையிலே வல்லவனா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் பிள்ளையுடனே இருந்தார்; அவன் வளர்ந்து வனாந்தரத்திலே குடியிருந்து, வில்வித்தையிலே வல்லவனா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பாரான் வனாந்தரத்திலே குடியிருக்கையில், அவனுடைய தாய் எகிப்து தேசத்தாளாகிய ஒரு பெண்ணை அவனுக்கு விவாகம்பண்ணுவித்த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தாம் சொல்லியிருந்தபடி சாராள்பேரில் கடாட்சமானார்; கர்த்தர் தாம் உரைத்தபடியே சாராளுக்குச் செய்தருளின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பிரகாம் முதிர்வயதாயிருக்கையில், சாராள் கர்ப்பவதியாகி, தேவன் குறித்திருந்த காலத்திலே அவனுக்கு ஒரு குமாரனைப் பெற்றா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பிரகாம் முதிர்வயதாயிருக்கையில், சாராள் கர்ப்பவதியாகி, தேவன் குறித்திருந்த காலத்திலே அவனுக்கு ஒரு குமாரனைப் பெற்ற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க்காலத்தில் அபிமெலேக்கும் அவன் சேனாதிபதியாகிய பிகோலும் ஆபிரகாமை நோக்கி: நீ செய்கிற காரியங்கள் எல்லாவற்றிலும் தேவன் உன்னுடனே இருக்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க்காலத்தில் அபிமெலேக்கும் அவன் சேனாதிபதியாகிய பிகோலும் ஆபிரகாமை நோக்கி: நீ செய்கிற காரியங்கள் எல்லாவற்றிலும் தேவன் உன்னுடனே இருக்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ஆபிரகாம் தனக்குச் சாராள் பெற்ற குமாரனுக்கு ஈசாக்கு என்று பேரிட்ட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ன் குமாரனாகிய ஈசாக்கு பிறந்த எட்டாம் நாளிலே, ஆபிரகாம் தனக்குத் தேவன் கட்டளையிட்டிருந்தபடி அவனுக்கு விருத்த சேதனம்பண்ணி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, நீ எனக்காவது, என் குமாரனுக்காவது, என் பேரனுக்காவது வஞ்சனை செய்யாமல், நான் உனக்குச் செய்த தயவின்படியே, நீ எனக்கும், நீ தங்கியிருக்கிற இந்தத் தேசத்திற்கும், தயவு செய்வேன் என்று இங்கே தேவன் பேரில் எனக்கு ஆணையிட்டுக்கொடு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, நீ எனக்காவது, என் குமாரனுக்காவது, என் பேரனுக்காவது வஞ்சனை செய்யாமல், நான் உனக்குச் செய்த தயவின்படியே, நீ எனக்கும், நீ தங்கியிருக்கிற இந்தத் தேசத்திற்கும், தயவு செய்வேன் என்று இங்கே தேவன் பேரில் எனக்கு ஆணையிட்டுக்கொடு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, நீ எனக்காவது, என் குமாரனுக்காவது, என் பேரனுக்காவது வஞ்சனை செய்யாமல், நான் உனக்குச் செய்த தயவின்படியே, நீ எனக்கும், நீ தங்கியிருக்கிற இந்தத் தேசத்திற்கும், தயவு செய்வேன் என்று இங்கே தேவன் பேரில் எனக்கு ஆணையிட்டுக்கொடு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ன் குமாரனாகிய ஈசாக்கு பிறந்தபோது ஆபிரகாம் நூறு வயதாயிருந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சாராள்: தேவன் என்னை நகைக்கப் பண்ணினார்; இதைக் கேட்கிற யாவரும் என்னோடேகூட நகைப்ப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சாராள்: தேவன் என்னை நகைக்கப் பண்ணினார்; இதைக் கேட்கிற யாவரும் என்னோடேகூட நகைப்ப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ற்கு ஆபிரகாம்: நான் ஆணையிட்டுக்கொடுக்கிறேன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ற்கு ஆபிரகாம்: நான் ஆணையிட்டுக்கொடுக்கிறேன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னாலும், அபிமெலேக்குடைய வேலைக்காரர் கைவசப்படுத்திக்கொண்ட துரவின் நிமித்தம் ஆபிரகாம் அபிமெலேக்கைக் கடிந்துகொண்ட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அபிமெலேக்கு: இந்தக்காரியத்தைச் செய்தவன் இன்னான் என்று எனக்குத் தெரியாது, நீயும் எனக்கு அறிவிக்கவில்லை; இன்று நான் அதைக் கேட்டதேயன்றி, இதற்குமுன் அதை நான் கேள்விப்பட்டதே இல்லை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அபிமெலேக்கு: இந்தக்காரியத்தைச் செய்தவன் இன்னான் என்று எனக்குத் தெரியாது, நீயும் எனக்கு அறிவிக்கவில்லை; இன்று நான் அதைக் கேட்டதேயன்றி, இதற்குமுன் அதை நான் கேள்விப்பட்டதே இல்லை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ஆபிரகாம் ஆடுமாடுகளைக் கொண்டுவந்து அபிமெலேக்குக்குக் கொடுத்தான்; அவர்கள் இருவரும் உடன்படிக்கை பண்ணிக்கொண்ட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ஆபிரகாம் ஆடுமாடுகளைக் கொண்டுவந்து அபிமெலேக்குக்குக் கொடுத்தான்; அவர்கள் இருவரும் உடன்படிக்கை பண்ணிக்கொண்ட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ாராள் பிள்ளைகளுக்குப் பால் கொடுப்பாள் என்று ஆபிரகாமுக்கு எவன் சொல்லுவான்? அவருடைய முதிர்வயதிலே அவருக்கு ஒரு குமாரனைப் பெற்றேனே என்ற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ாராள் பிள்ளைகளுக்குப் பால் கொடுப்பாள் என்று ஆபிரகாமுக்கு எவன் சொல்லுவான்? அவருடைய முதிர்வயதிலே அவருக்கு ஒரு குமாரனைப் பெற்றேனே என்றா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ள்ளை வளர்ந்து, பால் மறந்தது; ஈசாக்கு பால் மறந்தநாளிலே ஆபிரகாம் பெரிய விருந்துபண்ணி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பிரகாம் ஏழு பெண்ணாட்டுக்குட்டிகளைத் தனியே நிறுத்தி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எகிப்து தேசத்தாளாகிய ஆகார் ஆபிரகாமுக்குப் பெற்ற குமாரன் பரியாசம்பண்ணுகிறதைச் சாராள் கண்ட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எகிப்து தேசத்தாளாகிய ஆகார் ஆபிரகாமுக்குப் பெற்ற குமாரன் பரியாசம்பண்ணுகிறதைச் சாராள் கண்ட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பிரகாமை நோக்கி: இந்த அடிமைப் பெண்ணையும் அவள் மகனையும் புறம்பே தள்ளும்; இந்த அடிமைப் பெண்ணின் மகன் என் குமாரனாகிய ஈசாக்கோடே சுதந்தரவாளியாயிருப்பதில்லை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பிரகாமை நோக்கி: இந்த அடிமைப் பெண்ணையும் அவள் மகனையும் புறம்பே தள்ளும்; இந்த அடிமைப் பெண்ணின் மகன் என் குமாரனாகிய ஈசாக்கோடே சுதந்தரவாளியாயிருப்பதில்லை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பிரகாமை நோக்கி: இந்த அடிமைப் பெண்ணையும் அவள் மகனையும் புறம்பே தள்ளும்; இந்த அடிமைப் பெண்ணின் மகன் என் குமாரனாகிய ஈசாக்கோடே சுதந்தரவாளியாயிருப்பதில்லை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அபிமெலேக்கு ஆபிரகாமை நோக்கி: நீ தனியே தனியே நிறுத்தின இந்த ஏழு பெண்ணாட்டுக்குட்டிகள் என்னத்திற்கு என்று கேட்ட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மகனைக்குறித்துச் சொல்லப்பட்ட இந்தக் காரியம் ஆபிரகாமுக்கு மிகவும் துக்கமாயிரு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தேவன் ஆபிரகாமை நோக்கி: அந்தப் பிள்ளையையும், உன் அடிமைப்பெண்ணையும் குறித்துச் சொல்லப்பட்டது உனக்குத் துக்கமாயிருக்க வேண்டாம்; ஈசாக்கினிடத்தில் உன் சந்ததி விளங்கும்; ஆதலால் சாராள் உனக்குச் சொல்வதெல்லாவற்றையும் கே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தேவன் ஆபிரகாமை நோக்கி: அந்தப் பிள்ளையையும், உன் அடிமைப்பெண்ணையும் குறித்துச் சொல்லப்பட்டது உனக்குத் துக்கமாயிருக்க வேண்டாம்; ஈசாக்கினிடத்தில் உன் சந்ததி விளங்கும்; ஆதலால் சாராள் உனக்குச் சொல்வதெல்லாவற்றையும் கே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ற்கு அவன்: நான் இந்தத் துரவு தோண்டினதைக்குறித்து, நீர் சாட்சியாக இந்த ஏழு பெண்ணாட்டுக்குட்டிகளை என் கையில் வாங்கிக்கொள்ள வேண்டும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ற்கு அவன்: நான் இந்தத் துரவு தோண்டினதைக்குறித்து, நீர் சாட்சியாக இந்த ஏழு பெண்ணாட்டுக்குட்டிகளை என் கையில் வாங்கிக்கொள்ள வேண்டும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இருவரும் அவ்விடத்தில் ஆணையிட்டுக்கொண்டபடியால், அந்த இடம் பெயர்செபா என்னப்பட்ட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் பெயர்செபாவிலே உடன்படிக்கை பண்ணிக்கொண்டபின் அபிமெலேக்கும், அவன் சேனாதிபதியாகிய பிகோலும் எழுந்து பெலிஸ்தருடைய தேசத்திற்குத் திரும்பிப்போ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் பெயர்செபாவிலே உடன்படிக்கை பண்ணிக்கொண்டபின் அபிமெலேக்கும், அவன் சேனாதிபதியாகிய பிகோலும் எழுந்து பெலிஸ்தருடைய தேசத்திற்குத் திரும்பிப்போன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பிரகாம் பெயர்செபாவிலே ஒரு தோப்பை உண்டாக்கி, சதாகாலமுமுள்ள தேவனாகிய கர்த்தருடைய நாமத்தை அவ்விடத்தில் தொழுதுகொண்ட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பிரகாம் பெயர்செபாவிலே ஒரு தோப்பை உண்டாக்கி, சதாகாலமுமுள்ள தேவனாகிய கர்த்தருடைய நாமத்தை அவ்விடத்தில் தொழுதுகொண்ட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பிரகாம் பெலிஸ்தருடைய தேசத்தில் அநேக நாள் தங்கியி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રંતુ હું તારા દાસીપુત્રને પણ આશીર્વાદ આપીશ અને હું એ દાસ્ત્રીના પુત્રને પણ મોટો પરિવાર આપીશ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 પરિવારનું પણ એક મોટું રાષ્ટ બનાવીશ. કારણ કે એ તારું સંતાન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થી બીજે દિવસે વહેલી સવારે ઇબ્રાહિમે રોટલા અને પાણીના મશક લઈને હાગારને આપ્યાં અને છોકરાંને ખભ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ઢાવીને તેને વિદાય કરી. તે ચાલી ગઈ અને બેર-શેબાના રણમાં ભટકવા લાગ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થોડા સમય પછી હાગારની મશકનું પાણી ખૂટી ગયું ત્યારે તેણે તે બાળકને એક નાના ઝાડ નીચે છોડી દીધ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હાગાર ત્યાંથી થોડા અંતરે ગઇ અને નીચે બેઠી. હાગારે વિચાર્યું કે, ત્યાં પાણી નથી તેથી તેણીનો પુ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ૃત્યુ પામશે. તેણી તેને મૃત્યુ પામતો જોવા નહોતી ઈચ્છતી. તેણી ત્યાં બેઠી હતી ત્યારે રડવા લાગ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દેવે બાળકને રડતો સાંભળ્યો. અને આકાશમાંથી એક દૂતે હાગારને બોલાવી તેણે હાગારને પૂછયું, “હાગા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ે શી સમસ્યા છે? દેવે બાળકને રડતો સાંભળ્યો છે, ડરીશ નહ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ઊઠ, બાળકને ઉપાડી લે, અને તેનો હાથ પકડ અને તેને દોરવ, કારણ કે, હું તેનાથી એક મહાન રાષ્ટ બનાવવ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છી દેવે હાગારને પાણીથી ભરેલો કૂવો દેખાય તેવું કર્યુ. તે ત્યા ગઇ અને મશકમાં પાણી ભરી લીધું.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ળકને પાણી પા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બાળક જયાં સુધી મોટો ન થયો ત્યાં સુધી દેવ તેની સાથે રહ્યો. તે રણપ્રદેશમાં રહેતો હતો અને તેથી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નુષ્ય ચલાવતા શીખ્યો અને નિપુણ શિકારી થઈ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ેની માંતા તેના માંટે મિસરની વહુ લાવી અને તેઓએ પારાનના રણમાં રહેવાનું ચાલુ રાખ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એ સારાને આપેલ વચન જાળવી રાખ્યું. અને યહોવાએ પોતાના વચન અનુસાર સારા પર કૃપા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સારા ગર્ભવતી થઈ અને તેણે વૃદ્વાવસ્થામાં ઇબ્રાહિમને માંટે દેવે કહેલા સમયે એક પુત્રને જન્મ આ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ે જે વચન આપ્યું હતું તે જ પ્રમાંણે થ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ે સમયે અબીમેલેખ તેના સેનાપતિ ફીકોલ સાથે જઈ ઇબ્રાહિમને કહ્યું, “તું જે કાંઈ કહે છે તેમાં દેવ ત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હાય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સારાએ પુત્રને જન્મ આપ્યો અને ઇબ્રાહિમે તેનું નામ ઇસહાક પાડ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અને દેવની આજ્ઞા અનુસાર તેણે પોતાનો દીકરો ઇસહાક આઠ દિવસનો થયો, ત્યારે તેની સુન્નત કરા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ેટલા માંટે આ ઘડીએ તું માંરી આગળ દેવના નામે એવા સમ લે અને વચન આપ કે, તું માંરી સાથે અને 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ા વંશજો સાથે ન્યાયી બનશે, અનેે હું જેમ તારી સાથે દયાળુ રહ્યો છું તેમ તું માંરી સાથે અને જે દેશ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ું રહ્યો છે તેના વતનીઓ સાથે દયાળુ રહ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જયારે ઇબ્રાહિમનો પુત્ર ઇસહાક જન્મ્યો ત્યારે એની ઉંમર 100 વર્ષની થઈ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અને સારાએ કહ્યું, “દેવે મને સુખનાં દિવસ આપ્યા છે. જે કોઈ વ્યકિત આ સાંભળશે તે પણ માંરી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સન્ન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્યારે ઇબ્રાહિમે કહ્યું, “હું વચન આપું છું કે, તેં જે વ્યવહાર માંરી સાથે કર્યો છે એવો જ વ્યવહ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તારી સાથે પણ રાખ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્યારે ઇબ્રાહિમે અબીમેલેખને ફરિયાદ કરી. કારણ કે અબીમેલેખના નોકરોએ એક કૂવો પડાવી લીધ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અબીમેલેખે કહ્યું, “આના વિષે મેં પહેલી વાર સાંભળ્યું છે. મને ખબર નથી કે, આ કોણે કર્યુ છે અને ત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ે કહ્યું નથી, અને આજપર્યત માંરે કાને આવ્યું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એટલે ઈબ્રાહિમ અને અબીમેલેખે એક સંધિ કરી. ઇબ્રહિમે સંધિના પ્રમાંણના રૂપમાં અબીમેલેખને ઘેટાં-બકર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બળદો આપ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કોઈ પણ એમ ધારતું નહોતું કે, સારા ઇબ્રાહિમ માંટે પુત્રને જન્મ આપશે, છતાં મેં એના ઘડપણમાં દીકર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ન્મ આપ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વે બાળક મોટો થયો અને તેને ધાવણ છોડાવવામાં આવ્યું. તે દિવસે ઇબ્રાહિમે એક મોટી ઉજવણી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ઇબ્રાહિમે પ્રાણીઓના ટોળામાંથી સાત ઘેટીઓ અલગ કરીને તેમને અબીમેલેખની સામે મૂક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છી મિસરી દાસી હાગારથી ઇબ્રાહિમને એક પુત્ર થયો હતો. એક વાર સારાએ હાગારના પુત્રને ઇસહાકની મશ્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તા જો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થી સારાએ ઇબ્રાહિમને કહ્યું, “આ દાસી સ્ત્રી તથા તેના પુત્રને અહીંથી કાઢી મૂકો, આપણા મૃત્યુ પછ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ણી સંપત્તિનો માંલિક ઇસહાક જ થશે. હું નથી ઈચ્છતી કે, આ દાસીનો દીકરો માંરા દીકરા ઇસહાક સાથે વાર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ાય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અબીમેલેખે ઇબ્રાહિમને પૂછયું, “તેં આ સાત ઘેટીઓ તેમને તેમ કેમ મૂકી છે? તેનો અર્થ શ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આ બધી વાતોથી ઇબ્રાહિમ બહુજ દુ:ખી થયો. તે પોતાના પુત્ર ઇશ્માંએલને કારણે ખૂબ દુ:ખી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રંતુ દેવે ઇબ્રાહિમને કહ્યું, “એ પુત્રને કારણે તથા દાસી સ્ત્રીને કારણે મનમાં દુ:ખી થઈશ નહિ. સ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ને જે કંઈ કહે તે તેના કહ્યાં પ્રમાંણે કર. કારણ કે તારો વંશવેલો ઇસહાકથી ચાલુ 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ઇબ્રાહિમે કહ્યું, “જયારે તમે આ સાત ઘેટીઓ માંરી પાસેથી લેશો ત્યારે આ કૂવો મેં ખોદાવ્યો છે એનો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રાવો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એટલા માંટે એ જગ્યાનું નામ બે2-શેબા પાડયું કારણ કે ત્યાં બંને જણે સમ ખાધ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આ રીતે બેર-શેબામાં અબીમેલેખે ઇબ્રાહિમ સાથે સંધિ કરી. પછી અબીમેલેખ અને તેનો સેનાપતિ ફીકો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લિસ્તિઓના પ્રદેશમાં પાછા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ઇબ્રાહિમે બેર-શેબામાં એક એશેલ ઝાડ રોપ્યું અને ત્યાં ઇબ્રાહિમે યહોવા જે સનાતન દેવ છે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ાર્થના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અને ઇબ્રાહિમ પલિસ્તીઓની ભૂમિમાં ઘણો સમય 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2026-10-21T03:00:26Z</dcterms:created>
  <dcterms:modified xsi:type="dcterms:W3CDTF">2026-10-21T03:00:26Z</dcterms:modified>
  <dc:title>ઉત્પત્તિ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