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Except the LORD build the house, they labour in vain that build it: except the LORD keep the city, the watchman wakes but in vai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t is vain for you to rise up early, to sit up late, to eat the bread of sorrows: for so he gives his beloved sleep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o, children are an heritage of the LORD: and the fruit of the womb is his rewar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o, children are an heritage of the LORD: and the fruit of the womb is his rewar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s arrows are in the hand of a mighty man; so are children of the yout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appy is the man that has his quiver full of them: they shall not be ashamed, but they shall speak with the enemies in the gat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appy is the man that has his quiver full of them: they shall not be ashamed, but they shall speak with the enemies in the gat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2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வீட்டைக் கட்டாராகில், அதைக் கட்டுகிறவர்களின் பிரயாசம் விருத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நகரத்தைக் காவாராகில் காவலாளர் விழித்திருக்கிறது விருத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அதிகாலையில் எழுந்து நேரப்பட வேலையிலே தரித்து, வருத்தத்தின் அப்பத்தைச் சாப்பிடுகிற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தா; அவரே தமக்குப் பிரியமானவனுக்கு நித்திரை அள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பிள்ளைகள் கர்த்தரால் வரும் சுதந்தரம், கர்ப்பத்தின் கனி அவரால் கிடைக்கும் பல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லவயதின் குமாரர் பலவான் கையிலுள்ள அம்புகளுக்கு ஒப்பாயிருக்கிறார்கள்.அவைகளால் தன் அம்பறாத்தூண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ரப்பின புருஷன் பாக்கியவான்; அவர்கள் நாணமடையாமல் ஒலிமுகவாசலில் சத்துருக்களோடே பேச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2026-11-02T20:55:50Z</dcterms:created>
  <dcterms:modified xsi:type="dcterms:W3CDTF">2026-11-02T20:55:50Z</dcterms:modified>
  <dc:title>சங்கீதம் : 127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