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ண்டுபிடித்தபின்பு, தன் சிநேகிதிகளையும் அயல்வீட்டுக்காரிகளையும் கூட வரவழைத்து: காணாமற்போன வெள்ளிக்காசைக் கண்டுபிடித்தேன், என்னோடுகூட சந்தோஷப்படுங்கள் என்பாள் அல்லவா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ண்டுபிடித்தபின்பு, தன் சிநேகிதிகளையும் அயல்வீட்டுக்காரிகளையும் கூட வரவழைத்து: காணாமற்போன வெள்ளிக்காசைக் கண்டுபிடித்தேன், என்னோடுகூட சந்தோஷப்படுங்கள் என்பாள் அல்லவா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ுபோல மனந்திரும்புகிற ஒரே பாவியினிமித்தம் தேவனுடைய தூதர்களுக்கு முன்பாகச் சந்தோஷமுண்டாயிருக்கிறது என்று உங்களுக்குச் சொல்லுகிறேன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ுபோல மனந்திரும்புகிற ஒரே பாவியினிமித்தம் தேவனுடைய தூதர்களுக்கு முன்பாகச் சந்தோஷமுண்டாயிருக்கிறது என்று உங்களுக்குச் சொல்லுகிறேன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அவர் சொன்னது: ஒரு மனுஷக்கு இரண்டு குமாரர் இ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ில் இளையவன் தன் தகப்பனை நோக்கி: தகப்பனே, ஆஸ்தியில் எனக்கு வரும் பங்கை எனக்குத் தரவேண்டும் என்றான். அந்தப்படி அவன் அவர்களுக்குத் தன் ஆஸ்தியைப் பங்கிட்டுக்கொடு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ில் இளையவன் தன் தகப்பனை நோக்கி: தகப்பனே, ஆஸ்தியில் எனக்கு வரும் பங்கை எனக்குத் தரவேண்டும் என்றான். அந்தப்படி அவன் அவர்களுக்குத் தன் ஆஸ்தியைப் பங்கிட்டுக்கொடு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ல நாளைக்குப்பின்பு, இளையமகன் எல்லாவற்றையும் சேர்த்துக்கொண்டு, தூர தேசத்துக்குப் புறப்பட்டுப்போய், அங்கே துன்மார்க்கமாய் ஜீவனம்பண்ணி, தன் ஆஸ்தியை அழித்துப்போ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ல நாளைக்குப்பின்பு, இளையமகன் எல்லாவற்றையும் சேர்த்துக்கொண்டு, தூர தேசத்துக்குப் புறப்பட்டுப்போய், அங்கே துன்மார்க்கமாய் ஜீவனம்பண்ணி, தன் ஆஸ்தியை அழித்துப்போ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ல்லாவற்றையும் அவன் செலவழித்தபின்பு, அந்த தேசத்திலே கொடிய பஞ்சமுண்டாயிற்று. அப்பொழுது அவன் குறைவுபடத்தொடங்க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தேசத்துக் குடிகளில் ஒருவனிடத்தில் போய் ஒட்டிக்கொண்டான். அந்தக் குடியானவன் அவனைத் தன் வயல்களில் பன்றிகளை மேய்க்கும்படி அனுப்ப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தேசத்துக் குடிகளில் ஒருவனிடத்தில் போய் ஒட்டிக்கொண்டான். அந்தக் குடியானவன் அவனைத் தன் வயல்களில் பன்றிகளை மேய்க்கும்படி அனுப்ப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ன்றிகள் தின்கிற தவிட்டினாலே தன் வயிற்றை நிரப்ப ஆசையாயிருந்தான், ஒருவனும் அதை அவனுக்குக் கொடுக்க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ல ஆயக்காரரும் பாவிகளும் அவருடைய வசனங்களைக் கேட்கும்படி அவரிடத்தில் வந்து சேர்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ுத்தி தெளிந்தபோது, அவன்: என் தகப்பனுடைய கூலிக்காரர் எத்தனையோ பேருக்குப் பூர்த்தியான சாப்பாடு இருக்கிறது, நானோ பசியினால் சா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ுக்குப் புத்தி தெளிந்தபோது, அவன்: என் தகப்பனுடைய கூலிக்காரர் எத்தனையோ பேருக்குப் பூர்த்தியான சாப்பாடு இருக்கிறது, நானோ பசியினால் சா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ரிசேயரும் வேதபாரகரும் முறுமுறுத்து: இவர் பாவிகளை ஏற்றுக்கொண்டு அவர்களோடே சாப்பிடுகிறார்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ரிசேயரும் வேதபாரகரும் முறுமுறுத்து: இவர் பாவிகளை ஏற்றுக்கொண்டு அவர்களோடே சாப்பிடுகிறார்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எழுந்து, என் தகப்பனிடத்திற்குப் போய்: தகப்பனே, பரத்துக்கு விரோதமாகவும் உமக்கு முன்பாகவும் பாவஞ்செய்த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எழுந்து, என் தகப்பனிடத்திற்குப் போய்: தகப்பனே, பரத்துக்கு விரோதமாகவும் உமக்கு முன்பாகவும் பாவஞ்செய்த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க்கு அவர் சொன்ன உவமையாவது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ில் ஒரு மனுஷன் நூறு ஆடுகளை உடையவனாயிருந்து, அவைககளில் ஒன்று காணாமற்போனால், தொண்ணூற்றொன்பது ஆடுகளையும் வனாந்தரத்திலே விட்டு, காணாமற்போன ஆட்டைக் கண்டுபிடிக்குமளவும் தேடித்திரியான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ில் ஒரு மனுஷன் நூறு ஆடுகளை உடையவனாயிருந்து, அவைககளில் ஒன்று காணாமற்போனால், தொண்ணூற்றொன்பது ஆடுகளையும் வனாந்தரத்திலே விட்டு, காணாமற்போன ஆட்டைக் கண்டுபிடிக்குமளவும் தேடித்திரியான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ில் ஒரு மனுஷன் நூறு ஆடுகளை உடையவனாயிருந்து, அவைககளில் ஒன்று காணாமற்போனால், தொண்ணூற்றொன்பது ஆடுகளையும் வனாந்தரத்திலே விட்டு, காணாமற்போன ஆட்டைக் கண்டுபிடிக்குமளவும் தேடித்திரியான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ண்டுபிடித்தபின்பு, அவன் சந்தோஷத்தோடே அதைத் தன் தோள்களின் மேல் போட்டுக்கொண்ட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ண்டுபிடித்தபின்பு, அவன் சந்தோஷத்தோடே அதைத் தன் தோள்களின் மேல் போட்டுக்கொண்ட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ீட்டுக்கு வந்து, சிநேகிதரையும் அயலகத்தாரையும் கூட வரவழைத்து: காணாமற்போன என் ஆட்டைக் கண்டுபிடித்தேன், என்னோடுகூட சந்தோஷப்படுங்கள் என்பான் அல்லவா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போல, மனந்திரும்ப அவசியமில்லாத தொண்ணூற்றொன்பது நீதிமான்களைக்குறித்துச் சந்தோஷம் உண்டாகிறதைப் பார்க்கிலும் மனந்திரும்புகிற ஒரே பாவியினிமித்தம் பரலோகத்தில் மிகுந்த சந்தோஷம் உண்டாயிருக்கும் என்று உங்களுக்குச் சொல்ல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போல, மனந்திரும்ப அவசியமில்லாத தொண்ணூற்றொன்பது நீதிமான்களைக்குறித்துச் சந்தோஷம் உண்டாகிறதைப் பார்க்கிலும் மனந்திரும்புகிற ஒரே பாவியினிமித்தம் பரலோகத்தில் மிகுந்த சந்தோஷம் உண்டாயிருக்கும் என்று உங்களுக்குச் சொல்லு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போல, மனந்திரும்ப அவசியமில்லாத தொண்ணூற்றொன்பது நீதிமான்களைக்குறித்துச் சந்தோஷம் உண்டாகிறதைப் பார்க்கிலும் மனந்திரும்புகிற ஒரே பாவியினிமித்தம் பரலோகத்தில் மிகுந்த சந்தோஷம் உண்டாயிருக்கும் என்று உங்களுக்குச் சொல்ல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ஒரு ஸ்திரீ பத்து வெள்ளிக்காசை உடையவளாயிருந்து, அதில் ஒரு வெள்ளிக்காசு காணாமற்போனால், விளக்கைக் கொளுத்தி, வீட்டைப் பெருக்கி, அதைக் கண்டுபிடிக்கிறவரைக்கும் ஜாக்கிரதையாய்த் தேடாமலிருப்பாளோ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ஒரு ஸ்திரீ பத்து வெள்ளிக்காசை உடையவளாயிருந்து, அதில் ஒரு வெள்ளிக்காசு காணாமற்போனால், விளக்கைக் கொளுத்தி, வீட்டைப் பெருக்கி, அதைக் கண்டுபிடிக்கிறவரைக்கும் ஜாக்கிரதையாய்த் தேடாமலிருப்பாளோ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ிமேல் உம்முடைய குமாரன் என்று சொல்லப்படுவதற்கு நான் பாத்திரனல்ல, உம்முடைய கூலிக்காரரில் ஒருவனாக என்னை வைத்துக்கொள்ளும் என்பேன் என்று சொல்லி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ிமேல் உம்முடைய குமாரன் என்று சொல்லப்படுவதற்கு நான் பாத்திரனல்ல, உம்முடைய கூலிக்காரரில் ஒருவனாக என்னை வைத்துக்கொள்ளும் என்பேன் என்று சொல்லி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ழுந்து புறப்பட்டு, தன் தகப்பனிடத்தில் வந்தான். அவன் தூரத்தில் வரும்போதே, அவனுடைய தகப்பன் அவனைக் கண்டு, மனதுருகி, ஓடி, அவன் கழுத்தைக் கட்டிக்கொண்டு, அவனை முத்தஞ்செய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ழுந்து புறப்பட்டு, தன் தகப்பனிடத்தில் வந்தான். அவன் தூரத்தில் வரும்போதே, அவனுடைய தகப்பன் அவனைக் கண்டு, மனதுருகி, ஓடி, அவன் கழுத்தைக் கட்டிக்கொண்டு, அவனை முத்தஞ்செய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ுமாரன் தகப்பனை நோக்கி: தகப்பனே, பரத்துக்கு விரோதமாகவும், உமக்கு முன்பாகவும் பாவஞ்செய்தேன், இனிமேல் உம்முடைய குமாரன் என்று சொல்லப்படுவதற்கு நான் பாத்திரன் அல்ல என்று சொன்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ுமாரன் தகப்பனை நோக்கி: தகப்பனே, பரத்துக்கு விரோதமாகவும், உமக்கு முன்பாகவும் பாவஞ்செய்தேன், இனிமேல் உம்முடைய குமாரன் என்று சொல்லப்படுவதற்கு நான் பாத்திரன் அல்ல என்று சொன்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கப்பன் தன் ஊழியக்காரரை நோக்கி: நீங்கள் உயர்ந்த வஸ்திரத்தைக் கொண்டுவந்து, இவனுக்கு உடுத்தி, இவன் கைக்கு மோதிரத்தையும் கால்களுக்குப் பாதரட்சைகளையும் போட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கப்பன் தன் ஊழியக்காரரை நோக்கி: நீங்கள் உயர்ந்த வஸ்திரத்தைக் கொண்டுவந்து, இவனுக்கு உடுத்தி, இவன் கைக்கு மோதிரத்தையும் கால்களுக்குப் பாதரட்சைகளையும் போட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ொழுத்த கன்றைக் கொண்டுவந்து அடியுங்கள். நாம் புசித்து, சந்தோஷமாயிருப்ப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குமாரனாகிய இவன் மரித்தான், திரும்பவும் உயிர்த்தான்; காணாமற்போனான், திரும்பவும் காணப்பட்டான் என்றான். அப்படியே அவர்கள் சந்தோஷப்படத் தொடங்க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குமாரனாகிய இவன் மரித்தான், திரும்பவும் உயிர்த்தான்; காணாமற்போனான், திரும்பவும் காணப்பட்டான் என்றான். அப்படியே அவர்கள் சந்தோஷப்படத் தொடங்க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ுடைய மூத்தகுமாரன் வயலிலிருந்தான். அவன் திரும்பி வீட்டுக்குச் சமீபமாய் வருகிறபோது, கீத வாத்தியத்தையும், நடனக்களிப்பையும் கேட்டு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ுடைய மூத்தகுமாரன் வயலிலிருந்தான். அவன் திரும்பி வீட்டுக்குச் சமீபமாய் வருகிறபோது, கீத வாத்தியத்தையும், நடனக்களிப்பையும் கேட்டு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ஊழியக்காரரில் ஒருவனை அழைத்து: இதென்ன என்று விசாரித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ன்: உம்முடைய சகோதரன் வந்தார், அவர் மறுபடியும் சுகத்துடனே உம்முடைய தகப்பனிடத்தில் வந்து சேர்ந்தபடியினாலே அவருக்காகக் கொழுத்த கன்றை அடிப்பித்தார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ன்: உம்முடைய சகோதரன் வந்தார், அவர் மறுபடியும் சுகத்துடனே உம்முடைய தகப்பனிடத்தில் வந்து சேர்ந்தபடியினாலே அவருக்காகக் கொழுத்த கன்றை அடிப்பித்தார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ன் கோபமடைந்து, உள்ளே போக மனதில்லாதிருந்தான். தகப்பனோ வெளியே வந்து, அவனை வருந்தியழைத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அவன் கோபமடைந்து, உள்ளே போக மனதில்லாதிருந்தான். தகப்பனோ வெளியே வந்து, அவனை வருந்தியழை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கப்பனுக்குப் பிரதியுத்தரமாக: இதோ, இத்தனை வருஷகாலமாய் நான் உமக்கு ஊழியஞ்செய்து, ஒருக்காலும் உம்முடைய கற்பனையை மீறாதிருந்தும், என் சிநேகிதரோடே நான் சந்தோஷமாயிருக்கும்படி நீர் ஒருக்காலும் எனக்கு ஒரு ஆட்டுக்குட்டியையாவது கொடுக்கவ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கப்பனுக்குப் பிரதியுத்தரமாக: இதோ, இத்தனை வருஷகாலமாய் நான் உமக்கு ஊழியஞ்செய்து, ஒருக்காலும் உம்முடைய கற்பனையை மீறாதிருந்தும், என் சிநேகிதரோடே நான் சந்தோஷமாயிருக்கும்படி நீர் ஒருக்காலும் எனக்கு ஒரு ஆட்டுக்குட்டியையாவது கொடுக்கவ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கப்பனுக்குப் பிரதியுத்தரமாக: இதோ, இத்தனை வருஷகாலமாய் நான் உமக்கு ஊழியஞ்செய்து, ஒருக்காலும் உம்முடைய கற்பனையை மீறாதிருந்தும், என் சிநேகிதரோடே நான் சந்தோஷமாயிருக்கும்படி நீர் ஒருக்காலும் எனக்கு ஒரு ஆட்டுக்குட்டியையாவது கொடுக்கவ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ேசிகளிடத்தில் உம்முடைய ஆஸ்தியை அழித்துப்போட்ட உம்முடைய குமாரனாகிய இவன் வந்தவுடனே கொழுத்த கன்றை இவனுக்காக அடிப்பித்தீரே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ேசிகளிடத்தில் உம்முடைய ஆஸ்தியை அழித்துப்போட்ட உம்முடைய குமாரனாகிய இவன் வந்தவுடனே கொழுத்த கன்றை இவனுக்காக அடிப்பித்தீரே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த் தகப்பன்: மகனே, நீ எப்போதும் என்னோடிருக்கிறாய், எனக்குள்ளதெல்லாம் உன்னுடையதாயிருக்கிற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த் தகப்பன்: மகனே, நீ எப்போதும் என்னோடிருக்கிறாய், எனக்குள்ளதெல்லாம் உன்னுடையதாயிருக்கிற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ன் சகோதரனாகிய இவனோ மரித்தான், திரும்பவும் உயிர்த்தான்; காணாமற்போனான், திரும்பவும் காணப்பட்டான்; ஆனபடியினாலே, நாம் சந்தோஷப்பட்டு மகிழ்ச்சியாயிருக்க வேண்டுமே என்று சொன்னான்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ன் சகோதரனாகிய இவனோ மரித்தான், திரும்பவும் உயிர்த்தான்; காணாமற்போனான், திரும்பவும் காணப்பட்டான்; ஆனபடியினாலே, நாம் சந்தோஷப்பட்டு மகிழ்ச்சியாயிருக்க வேண்டுமே என்று சொன்னா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1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കണ്ടുകിട്ടിയാൽ സ്നേഹിതമാരെയും അയൽക്കാരത്തികളെയും വിളിച്ചുകൂട്ടി: കാണാതെപോയ ദ്രഹ്മ ക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്ടിയതുകൊണ്ടു എന്നോടുകൂടെ സന്തോഷിപ്പിൻ എന്ന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ങ്ങനെ തന്നേ മാനസാന്തരപ്പെടുന്ന ഒരു പാപിയെക്കുറിച്ചു ദൈവദൂതന്മാരുടെ മദ്ധ്യേ സന്തോഷം ഉണ്ടാകും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ഞാൻ നിങ്ങളോട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പിന്നെയും അവൻ പറഞ്ഞതു: “ഒരു മനുഷ്യന്നു രണ്ടു പുത്രന്മാർ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രിൽ ഇളയവൻ അപ്പനോടു: അപ്പാ, വസ്തുവിൽ എനിക്കു വരേണ്ടുന്ന പങ്കു തരേണമേ എന്നു പറഞ്ഞു; അവൻ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തൽ പകുത്തു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ഏറെനാൾ കഴിയുംമുമ്പെ ഇളയമകൻ സകലവും സ്വരൂപിച്ചു ദൂരദേശത്തേക്കു യാത്രയായി അവിടെ ദുർന്നടപ്പുകാര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ിച്ചു, വസ്തു നാനാവിധമാക്ക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ല്ലാം ചെലവഴിച്ചശേഷം ആ ദേശത്തു കഠിനക്ഷാമം ഉണ്ടായിട്ടു അവന്നു മുട്ടുവന്നു തുട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ൻ ആ ദേശത്തിലേ പൌരന്മാരിൽ ഒരുത്തനെ ചെന്നു ആശ്രയിച്ചു. അവൻ അവനെ തന്റെ വയലിൽ പന്നികളെ മേയ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പന്നി തിന്നുന്ന വാളവരകൊണ്ടു വയറു നിറെപ്പാൻ അവൻ ആഗ്രഹിച്ചു എങ്കിലും ആരും അവന്നു കൊടുത്ത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ചുങ്കക്കാരും പാപികളും എല്ലാം അവന്റെ വചനം കേൾപ്പാൻ അവന്റെ അടുക്കൽ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പ്പോൾ സുബോധം വന്നിട്ടു അവൻ: എന്റെ അപ്പന്റെ എത്ര കൂലിക്കാർ ഭക്ഷണം കഴിച്ചു ശേഷിപ്പ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നോ വിശപ്പുകൊണ്ടു നശിച്ചുപേ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ഇവൻ പാപികളെ കൈക്കൊണ്ടു അവരോടുകൂടി ഭക്ഷിക്കുന്നു എന്നു പരീശന്മാരും ശാസ്ത്രിമാരും പറ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റുപിറ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ഞാൻ എഴുന്നേറ്റു അപ്പന്റെ അടുക്കൽ ചെന്നു അവനോടു: അപ്പാ, ഞാൻ സ്വർഗ്ഗത്തോടും നിന്നോടും പാ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രോടു അവൻ ഈ ഉപമ പറഞ്ഞ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ിങ്ങളിൽ ഒരു ആൾക്കു നൂറു ആടുണ്ടു എന്നിരിക്കട്ടെ. അതിൽ ഒന്നു കാണാതെ പോയാൽ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ൊണ്ണൂറ്റൊമ്പതിനെയും മരുഭൂമിയിൽ വിട്ടേച്ചു. ആ കാണാതെപോയതിനെ കണ്ടെത്തുംവരെ നോക്ക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ക്കാതിരിക്ക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കണ്ടു കിട്ടിയാൽ സന്തോഷിച്ചു ചുമലിൽ എടുത്തു വീട്ടിൽ വന്നു സ്നേഹിതന്മാരെയും അയൽക്കാ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ച്ചുകൂട്ട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കാണാതെ പോയ എന്റെ ആടിനെ കണ്ടുകിട്ടിയതുകൊണ്ടു എന്നോടു കൂടെ സന്തോഷിപ്പിൻ എന്നു അവരോട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ങ്ങനെ തന്നേ മാനസാന്തരം കൊണ്ടു ആവശ്യമില്ലാത്ത തൊണ്ണൂറ്റൊമ്പതു നീതിമാന്മാരെക്കുറിച്ചുള്ളതിനെക്ക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നസാന്തരപ്പെടുന്ന ഒരു പാപിയെച്ചൊല്ലി സ്വർഗ്ഗത്തിൽ അധികം സന്തോഷം ഉണ്ടാകും” എന്നു ഞാൻ നിങ്ങള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ല്ല, ഒരു സ്ത്രീക്കു പത്തു ദ്രഹ്മ ഉണ്ടു എന്നിരിക്കട്ടെ; ഒരു ദ്രഹ്മ കാണാതെ പോയാൽ അവൾ വിള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ത്തിച്ചു വീടു അടിച്ചുവാരി അതുകണ്ടുകിട്ടുംവരെ സൂക്ഷ്മത്തോടെ അന്വേഷിക്കാതിരിക്ക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ഇനി നിന്റെ മകൻ എന്ന പേരിന്നു ഞാൻ യോഗ്യനല്ല; നിന്റെ കൂലിക്കാരിൽ ഒരുത്തനെപ്പോലെ എന്നെ ആക്കേണമ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യ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ങ്ങനെ അവൻ എഴുന്നേറ്റു അപ്പന്റെ അടുക്കൽ പോയി. ദൂരത്തു നിന്നു തന്നേ അപ്പൻ അവനെ കണ്ടു മനസ്സലി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ടിച്ചെന്നു അവന്റെ കഴുത്തു കെട്ടിപ്പിടിച്ചു അവനെ ചുംബ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കൻ അവനോടു: അപ്പാ, ഞാൻ സ്വർഗ്ഗത്തോടും നിന്നോടും പാപം ചെയ്തിരിക്കുന്നു; ഇനി നിന്റെ മകൻ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ക്കപ്പെടുവാൻ യോഗ്യന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പ്പൻ തന്റെ ദാസന്മാരോടു: വേഗം മേല്ത്തരമായ അങ്കി കൊണ്ടുവന്നു ഇവനെ ധരിപ്പിപ്പിൻ; ഇവന്റെ കൈ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ാതിരവും കാലിന്നു ചെരിപ്പും ഇടുവ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തടിപ്പിച്ച കാളക്കുട്ടിയെ കൊണ്ടുവന്നു അറുപ്പിൻ; നാം തിന്നു ആനന്ദ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ഈ എന്റെ മകൻ മരിച്ചവനായിരുന്നു; വീണ്ടും ജീവിച്ചു; കാണാതെ പോയിരുന്നു; കണ്ടുകിട്ടിയിരിക്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; അങ്ങനെ അവർ ആനന്ദിച്ചു തുട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വന്റെ മൂത്തമകൻ വയലിൽ ആയിരുന്നു; അവൻ വന്നു വീട്ടിനോടു അടുത്തപ്പോൾ വാദ്യവും നൃത്തഘോഷ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ബാല്യക്കാരിൽ ഒരുത്തനെ വിളിച്ചു: ഇതെന്തു എന്നു ചോ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ൻ അവനോടു: നിന്റെ സഹോദരൻ വന്നു; നിന്റെ അപ്പൻ അവനെ സൌഖ്യത്തോടെ കിട്ടിയതുകൊണ്ടു തടിപ്പ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ളക്കുട്ടിയെ അറുത്ത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പ്പോൾ അവൻ കോപിച്ചു, അകത്തു കടപ്പാൻ മനസ്സില്ലാതെ നിന്നു; അപ്പൻ പുറത്തു വന്നു അവ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േക്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ൻ അവനോടു: ഇത്ര കാലമായി ഞാൻ നിന്നെ സേവിക്കുന്നു; നിന്റെ കല്പന ഒരിക്കലും ലംഘിച്ചിട്ട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ാൽ എന്റെ ചങ്ങതികളുമായി ആനന്ദിക്കേണ്ടതിന്നു നീ ഒരിക്കലും എനിക്കു ഒരു ആട്ടിൻ കുട്ടി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ി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വേശ്യമാരോടു കൂടി നിന്റെ മുതൽ തിന്നുകളഞ്ഞ ഈ നിന്റെ മകൻ വന്നപ്പോഴേക്കോ തടിപ്പിച്ച കാളക്കുട്ടി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വേണ്ടി അറുത്തുവല്ലോ 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തിന്നു അവൻ അവനോടു: മകനേ, നീ എപ്പോഴും എന്നോടു കൂടെ ഇരിക്കുന്നവല്ലോ; എനിക്കുള്ളതു എല്ല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തു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നിന്റെ ഈ സഹോദരനോ മരിച്ചവനായിരുന്നു; വീണ്ടും ജീവച്ചു; കാണാതെ പോയിരുന്നു; ക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്ടിയിരിക്കുന്നു. ആകയാൽ ആനന്ദിച്ചു സന്തോഷിക്കേണ്ടതാവശ്യമായിര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2026-10-20T02:53:51Z</dcterms:created>
  <dcterms:modified xsi:type="dcterms:W3CDTF">2026-10-20T02:53:51Z</dcterms:modified>
  <dc:title>ലൂക്കൊസ്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