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கர்த்தர் தேசத்தை வெறுமையும் பாழுமாக்கி, அதைக் கவிழ்த்து அதின் குடிகளைச் சிதறட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த்துக்கு எப்படியோ அப்படியே ஆசாரியனுக்கும் வேலைக்காரனுக்கு எப்படியோ அப்படியே எஜமானுக்கும், வேலைக்காரிக்கு எப்படியோ அப்படியே எஜமானிக்கும் கொண்டவனுக்கும் எப்படியோ அப்படியே விற்றவனுக்கும், கடன் கொடுத்தவனுக்கு எப்படியோ அப்படியே கடன்வாங்கினவனுக்கும், வட்டிவாங்கினவனுக்கும் எப்படியோ அப்படியே வட்டிகொடுத்தவனுக்கும், எல்லாருக்கும் சரியாக ந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ம் முழுதும் கொள்ளையாகி முற்றிலும் வெறுமையாகும்; இது கர்த்தர் சொன்ன வார்த்த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ம் முழுதும் கொள்ளையாகி முற்றிலும் வெறுமையாகும்; இது கர்த்தர் சொன்ன வார்த்த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ம் புலம்பி வாடும்; பூமி சத்துவமற்று உலர்ந்துபோகும்; தேசத்து ஜனத்திலே உயர்ந்தவர்கள் தவ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ம் தன் குடிகளின் மூலமாய் தீட்டுப்பட்டது. அவர்கள் நியாயப்பிரமாணங்களை மீறி, கட்டளையை மாறுபாடாக்கி, நித்திய உடன்படிக்கையை முற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ினிமித்தம் சாபம் தேசத்தை பட்சித்தது, அதின் குடிகள் தண்டிக்கப்பட்டார்கள்; தேசத்தார் தகிக்கப்பட்டார்கள். சிலர்மாத்திரம் மீந்த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ாட்சரசம் துக்கங்கொண்டாடும், திராட்சச்செடி வதங்கும்; மனக்களிப்பாயிருந்தவர்கள் எல்லாரும் பெருமூச்சு வி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ளங்களின் சந்தோஷம் ஓயும், களிகூறுகிறவர்களின் சந்தடி ஒழியும், வீணையின் களிப்பு நின்ற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டலோடே திராட்சரசம் குடியார்கள்; மதுபானம் அதைக் குடிக்கிறவர்களுக்குக் கச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டலோடே திராட்சரசம் குடியார்கள்; மதுபானம் அதைக் குடிக்கிறவர்களுக்குக் கச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றுமையாய்ப்போன நகரம் தகர்ந்து, ஒருவரும் உள்ளே பிரவேசிக்கக் கூடாதபடி, வீடுகளெல்லாம் பட்டுக்கிட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ாட்சரசத்துக்காக வீதிகளிலே கூக்குரல் உண்டு; எல்லாச் சந்தோஷமும் மங்கி, தேசத்தின் மகிழ்ச்சி அற்று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ாட்சரசத்துக்காக வீதிகளிலே கூக்குரல் உண்டு; எல்லாச் சந்தோஷமும் மங்கி, தேசத்தின் மகிழ்ச்சி அற்று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கரத்தில் மீதியாயிருப்பது அழிவே; வாசல்கள் இடிக்கப்பட்டுப் பாழாய்க் கிட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லிவமரத்தை உலுக்கும்போதும், திராட்சப்பழங்களை அறுத்துத் தீரும்போதும், பின்பறிப்புக்குக் கொஞ்சம் மீந்திருப்பதுபோல தேசத்துக்குள்ளும் இந்த ஜனங்களின் நடுவிலும் கொஞ்சம் மீந்த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த்தமிட்டுக் கெம்பீரிப்பார்கள்; கர்த்தருடைய மகத்துவத்தினிமித்தம் சமுத்திரத்தினின்று ஆர்ப்பர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த்தமிட்டுக் கெம்பீரிப்பார்கள்; கர்த்தருடைய மகத்துவத்தினிமித்தம் சமுத்திரத்தினின்று ஆர்ப்பர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ர்த்தரை, வெளுக்குந்திசையிலும், இஸ்ரவேலின் தேவனாகிய கர்த்தரின் நாமத்தைச் சமுத்திரத் தீவுகளிலும் மகிமைப்படு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பரனுக்கு மகிமை என்று பாடும் கீதங்களை பூமியின் கடையாந்தரத்திலிருந்து கேட்கிறோம்; நானோ, இளைத்துப்போனேன் இளைத்துப்போனேன்; எனக்கு ஐயோ! துரோகிகள் துரோகம்பண்ணுகிறார்கள்; துரோகிகள் மிகுதியாய்த் துரோகம்பண்ணுகிறார்கள் என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ுக் குடிகளே, திகிலும், படுகுழியும் கண்ணியும் உங்களுக்கு நேரி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ுக் குடிகளே, திகிலும், படுகுழியும் கண்ணியும் உங்களுக்கு நேரி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திகிலின் சத்தத்திற்கு விலகி ஓடுகிறவன் படுகுழியில் விழுவான்; படுகுழியிலிருந்து ஏறுகிறவன் கண்ணியில் அகப்படுவான்; உயர இருக்கும் மதகுகள் திறவுண்டு, பூமியின் அஸ்திபாரங்கள் குலுங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சம் நொறுங்கவே நொறுங்கும், தேசம் முறியவே முறியும், தேசம் அசையவே அசை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றித்தவனைப்போல தேசம் தள்ளாடி, ஒரு குடிலைப்போலப் பெயர்த்துப்போடப்படும்; அதின் பாதகம் அதின்மேல் பாரமாயிருக்கையால் அது விழுந்துபோம், இனி எழுந்திர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கர்த்தர் உன்னதமான சேனையை உன்னதத்திலும், பூமியின் ராஜாக்களைப் பூமியிலும் விசாரிப்ப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் கர்த்தர் உன்னதமான சேனையை உன்னதத்திலும், பூமியின் ராஜாக்களைப் பூமியிலும் விசாரி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ெபியில் ஏகமாய்க் கட்டுண்டவர்களாகச் சேர்ந்து காவலில் அடைக்கப்பட்டு, அநேகநாள் சென்றபின்பு விசாரிக்கப்ப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னைகளின் கர்த்தர் சீயோன் மலையிலும் எருசலேமிலும் ஆளுகைசெய்வதால், சந்திரன் கலங்கும், சூரியன் நாணமடையும்; அவருடைய மூப்பர்களுக்கு முன்பாக மகிமை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েখো! প্রভু এই দেশকে ধ্বংস করবেন এবং এই দেশ থেকে তিনি সব কিছু ধুয়ে মুছে দেশটিকে পরিষ্ক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দেশের লোকদের সুদূরে তাড়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সময়, সাধারণ লোকরা এবং যাজকগণ সমতুল্য হবে| এীতদাস ও মনিব, দাসী ও কর্ত্রী, এতো ও বিক্রিত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ঋণগ্রাহক ও ঋণদাতা সকলে সমান হবে| সমস্ত লোককে দেশের বাইরে যেতে বাধ্য করা হবে| সমস্ত সম্পদ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ওয়া হবে| কারণ প্রভুর আদেশেই ঐসব ঘটনা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েশটি শূন্য ও দুর্বল হয়ে পড়বে| এই দেশের মহান নেতারা ক্ষমতাহীন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দেশের লোকরাই দেশের মাটিকে নোংরা করে তুলেছে| কি করে এটা ঘটল? ঈশ্বরের শিক্ষার বিরুদ্ধে লোকরা ভ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ছিল| লোকরা ঈশ্বরের বিধি মানেনি| অনেক দিন আগে লোকরা ঈশ্বরের সঙ্গে একটি চুক্তি করেছিল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ব লোকরাই ঈশ্বরের সঙ্গে তাদের চুক্তি ভঙ্গ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দেশের লোকরা তাদের ভুল কাজের জন্য দোষী ছিল| তাই এই দেশকে ধ্বংস করার জন্য ঈশ্বর প্রতিশ্রুতিবদ্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শাস্তি দেওয়া হবে| শুধুমাত্র কিছু লোক বেঁচ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্রাক্ষা ক্ষেত মৃতপ্রায| নতুন দ্রাক্ষারস অপেয| অতীতে মানুষ সুখী ছিল| কিন্তু তারা এখন দুঃখ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রা তাদের আনন্দ প্রকাশ করা বন্ধ করে দিয়েছে| সমস্ত সুন্দর শব্দ থেম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খঞ্জর এবং বীণা থেকে নির্গত মধুর সঙ্গীত থেমে গিয়েছে| দ্রাক্ষারস পানের সময় লোকরা আর আনন্দের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য না| অনুগ্র সুরার স্বাদ এখন লোকদের তেতো লা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শহর চূর্ণ-বিচূর্ণ হয়ে গেছে| প্রতিটি বাড়ী বন্ধ, তাই কেউ তার নিজের বাড়ীতে ঢুকতে পার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খন লোকরা হাটে বাজারে দ্রাক্ষারসের খোঁজ করছে| কিন্তু সমস্ত সুখ উবে গেছে| আনন্দ চলে গেছে সহস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জন দূ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হরটি ধ্বংস হয়ে পড়ে রয়েছে| এমনকি ফটকগুলিও চূর্ণ-বিচ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শস্য সংগ্রহের পরে জলপাই গাছে যেমন গুটিকতক জলপাই পড়ে থাকে ঠিক তেমনি অনেকগুলি জাতির মধ্যে এই দেশ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াকি 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েঁচে যাওয়া লোকরা চিত্কার করতে শুরু করবে| তাদের এই চিত্কার সমুদ্রের গর্জনের থেকেও বেশ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মহানুভবতায তারা সুখ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সব লোকরা বলবে, “প্রাচ্য়ের মানুষরা প্রভুর প্রশংসা কর! দূর দেশের মানুষরা প্রভু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নামে প্রশংসা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ৃথিবীর সমস্ত প্রান্ত থেকে আমরা প্রশংসা গীত শুনব| লোকরা গাইবে: “ধার্ম্মিকজনটি, মহিমান্বিত হউ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বলি, “আমি মারা যাচ্ছি| আমার পক্ষে সব কিছু ভয়ঙ্কর হয়ে উঠেছে| বিশ্বাসঘাতকরা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বিশ্বাসঘাতকত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দেশের অধিবাসীদের বিপদ আমি চোখের সামনে দেখতে পাচ্ছি| তাদের জন্য পেতে রাখা ফাঁদ, গর্ত এবং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দেখতে প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োকরা তাদের বিপদের কথা শুনে ভীত হবে| কিছু লোক পালিয়ে যাওয়ার চেষ্টা করবে কিন্তু তারা গর্ত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ফাঁদে বন্দী হবে| তাদের মধ্যে কয়েক জন গর্ত থেকে উঠে আসবে কিন্তু তারা অন্য ফাঁদে ধরা পড়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 বাঁধের দরজা খুলে যাবে এবং প্লাবন হবে| পৃথিবীর ভিতগুলো নড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ভূমিকম্প হবে| পৃথিবী ফেটে চৌচির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পৃথিবী পাপে ভারাএান্ত| তাই তা ভারের তলায় চাপা পড়বে| জীর্ণ বাড়ির মতো তা কেঁপে উঠবে, মত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মতো পড়ে যাবে| পৃথিবী পড়ে গেছে এবং আর কখনও উঠে দাঁড়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সময়ই প্রভু তাঁর বিচার শুরু করবেন| তিনি স্বর্গের স্বর্গীয সেনাদেরএবং পৃথিবীর পার্থিব রাজ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বহু মানুষ একত্রিত হবে| তাদের মধ্যে কেউ আছে ভূগর্ভস্থ কয়েদে বদ্ধ| কেউ আছে কারাগার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েষে, অনেক দিন পরে তাদের সকলের বিচা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জেরুশালেমের সিয়োন পর্বতে প্রভু রাজার মত শাসন করবেন| গণ্যমান্য লোকদের উপস্থিতিতে তাঁর উজ্জ্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 প্রকাশিত হবে| তাঁর মহিমা এত উজ্জল হবে যে তা দেখে চাঁদ বিহবল হবে এবং সূর্য় লজ্জ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2026-10-21T04:47:44Z</dcterms:created>
  <dcterms:modified xsi:type="dcterms:W3CDTF">2026-10-21T04:47:44Z</dcterms:modified>
  <dc:title>যিশাইয়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