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od be merciful unto us, and bless us; and cause his face to shine upon us; Sela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your way may be known upon earth, your saving health among all n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your way may be known upon earth, your saving health among all natio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 people praise you, O God; let all the people praise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et the nations be glad and sing for joy: for you shall judge the people righteously, and govern the nations upon earth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et the nations be glad and sing for joy: for you shall judge the people righteously, and govern the nations upon earth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people praise you, O God; let all the people praise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shall the earth yield her increase; and God, even our own God, shall bless 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shall bless us; and all the ends of the earth shall fear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ூமியில் உம்முடைய வழியும், எல்லா ஜாதிகளுக்குள்ளும் உம்முடைய இரட்சணியமும் விளங்கும்படிய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ஜனங்கள் உம்மைத் துதிப்பார்களாக; சகல ஜனங்களும் உம்மைத் துத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ித்து, கெம்பீரத்தோடே மகிழக்கடவர்கள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ஜனங்கள் உம்மைத் துதிப்பார்களாக, சகல ஜனங்களும் உம்மைத் துத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 தன் பலனைத் தரும், தேவனாகிய எங்கள் தேவனே எங்களை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எங்களை ஆசீர்வதிப்பார்; பூமியின் எல்லைகளெல்லாம் அவருக்குப் பயந்த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2026-09-17T05:41:18Z</dcterms:created>
  <dcterms:modified xsi:type="dcterms:W3CDTF">2026-09-17T05:41:18Z</dcterms:modified>
  <dc:title>சங்கீதம் : 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