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ீதியானியருக்குச் செய்ததுபோலவும், கீசோன் என்னும் ஆற்றண்டை எந்தோரிலே அழிக்கப்ப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ீதியானியருக்குச் செய்ததுபோலவும், கீசோன் என்னும் ஆற்றண்டை எந்தோரிலே அழிக்கப்ப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லத்துக்கு எருவாய்ப்போன சிசெரா, யாபீன் என்பவர்களுக்குச் செய்ததுபோலவும், அவர்களுக்குச் 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யும் அவர்கள் அதிபதிகளையும் ஓரேபுக்கும் சேபுக்கும், அவர்கள் பிரபுக்களையெல்லாம் சேபாவுக்கும் சல்முனாவுக்கும் சமமா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யும் அவர்கள் அதிபதிகளையும் ஓரேபுக்கும் சேபுக்கும், அவர்கள் பிரபுக்களையெல்லாம் சேபாவுக்கும் சல்முனாவுக்கும் சமமா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சஸ்தலங்களை எங்களுக்குச் சுதந்தரமாக நாங்கள் கட்டிக்கொள்வோம் என்று சொல்லுகிறா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ேவனே, அவர்களைச் சுழல்காற்றின் புழுதிக்கும், காற்றுமுகத்தில் பறக்கும் துரும்புக்கும் சமமா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ேவனே, அவர்களைச் சுழல்காற்றின் புழுதிக்கும், காற்றுமுகத்தில் பறக்கும் துரும்புக்கும் சமமா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ெருப்பு காட்டைக் கொளுத்துவதுபோலவும் அக்கினி ஜுவாலைகள் மலைகளை எரிப்பதுபோல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ெருப்பு காட்டைக் கொளுத்துவதுபோலவும் அக்கினி ஜுவாலைகள் மலைகளை எரிப்பதுபோலவ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ுசலினாலே அவர்களைத் தொடர்ந்து, உமது பெருங்காற்றிலே அவர்களைக் கலங்கப்பண்ண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ுசலினாலே அவர்களைத் தொடர்ந்து, உமது பெருங்காற்றிலே அவர்களைக் கலங்கப்பண்ண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அவர்கள் உமது நாமத்தைத் தேடும்படிக்கு, அவர்கள் முகங்களை அவமானத்தாலே மூ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அவர்கள் உமது நாமத்தைத் தேடும்படிக்கு, அவர்கள் முகங்களை அவமானத்தாலே மூ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ேகோவா என்னும் நாமத்தையுடைய தேவரீர் ஒருவரே பூமியனைத்தின்மேலும் உன்னதமானவர் என்று மனுஷர் உணரும்பட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றைக்கும் வெட்கிக்கலங்கி, நாணமடைந்து அழிந்துபோவா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றைக்கும் வெட்கிக்கலங்கி, நாணமடைந்து அழிந்துபோவார்கள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மவுனமாயிராதேயும், பேசாமலிராதேயும்; தேவனே சும்மாயிராதே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உம்முடைய சத்துருக்கள் கொந்தளித்து, உம்முடைய பகைஞர் தலையெட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ஜனத்துக்கு விரோதமாக உபாய தந்திரங்களை யோசித்து, உமது மறைவிலிருக்கிறவர்களுக்கு விரோதமாக ஆலோசனைபண்ண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ஜனத்துக்கு விரோதமாக உபாய தந்திரங்களை யோசித்து, உமது மறைவிலிருக்கிறவர்களுக்கு விரோதமாக ஆலோசனைபண்ண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னி ஒரு ஜாதியாராயிராமலும், இஸ்ரவேலின் பேர் இனி நினைக்கப்படாமலும் போவதற்காக, அவர்களை அதம்பண்ணுவோம் வாருங்கள்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னி ஒரு ஜாதியாராயிராமலும், இஸ்ரவேலின் பேர் இனி நினைக்கப்படாமலும் போவதற்காக, அவர்களை அதம்பண்ணுவோம் வாருங்கள் என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, ஏதோமின் கூடாரத்தாரும், இஸ்மவேலரும், மோவாபியரும், ஆகாரியர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, ஏதோமின் கூடாரத்தாரும், இஸ்மவேலரும், மோவாபியரும், ஆகாரியர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லரும், அம்மோனியரும், அமலேக்கியரும், தீருவின் குடிகளோடுகூடிய பெலிஸ்தர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லரும், அம்மோனியரும், அமலேக்கியரும், தீருவின் குடிகளோடுகூடிய பெலிஸ்தர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லரும், அம்மோனியரும், அமலேக்கியரும், தீருவின் குடிகளோடுகூடிய பெலிஸ்தர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கமனநிர்ணயமாய் ஆலோசனைசெய்து, உமக்கு விரோதமாய் ஒப்பந்தம்பண்ணிக்கொண்டி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ரும் அவர்களோடேகூடக் கலந்து, லோத்தின் புத்திரருக்குப் புயபலமானார்கள்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কীশোন নদীর কাছে, য়েমন করে আপনি মিদিযনদের পরাজিত করেছিলেন, য়েমন করে আপনি সীষরা ও যাবী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জিত করেছিলেন তেমন করে আপনি ওই শত্রুদের পরাজিত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ঐন্দোরে আপনি ওদের পরাজিত করেছিলেন| মাটিতেই ওদের দেহগুলো পচে গ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, ওই শত্রু নেতাদের পরাজিত করুন| ওরেব ও সেবদের প্রতি আপনি যা করেছিলেন ওদের প্রতিও তাই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বহ ও সল্মুন্নের প্রতি আপনি যা করেছিলেন ওদের প্রতিও তাই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, ওই লোকরা আমাদের আপনার ভূখণ্ড থেকে বের করে দিতে চে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ে ঈশ্বর, খড় কুটো য়েমন বাতাসে উড়ে যায়, তেমনি ভাবে আপনি ওদের উড়িযে দিন| ঝোড়ো হাওযায় খ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মন ছড়িয়ে যায় তেমনি ভাবে ওদের ইতঃস্তত ছড়িয়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দাবানল য়েমন করে অরণ্য ধ্বংস করে, লেলিহান আগুন য়েমন করে পাহাড় পুড়িয়ে দেয় তেমন করে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দের ধ্বংস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ে ঈশ্বর, ঝড় য়েমন করে ধূলো উড়িযে নিয়ে যায় তেমনি করে আপনি ওই লোকেদের তাড়া করুন| টর্নেডো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কাঁপিয়ে দিন, ওদের উড়িয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, আপনি ওদের এমন শিক্ষা দিন যাতে ওরা বুঝতে পারে ওরা প্রকৃতই দুর্বল| তখন ওরা আপনার ন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 করতে চাই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, চিরদিনের মত ওদের ভীত ও লজ্জিত করে দিন| ওদের অপমানিত ও বিনষ্ট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ওরা বুঝতে পারবে য়ে, আপনিই ঈশ্বর| ওরা জানতে পারবে য়ে, আপনিই একমাত্র পরাত্‌পর, সারা পৃথিব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নীরব থাকবেন না! কান বন্ধ করে রাখবেন না! ঈশ্বর আপনি কিছু বল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, শত্রুরা আপনার বিরুদ্ধে ষড়যন্ত্র করছে এবং খুব শীঘ্রই ওরা আক্রম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ার লোকদের বিরুদ্ধে ওরা ফন্দি আঁটছে| য়ে লোকদের আপনি ভালোবাসেন, আপনার শত্রুরা তা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াপরামর্শ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ওই শত্রুরা বলাবলি করছে, “এস, আমরা ওদের পুরোপুরি ধ্বংস করে দিই| তাহলে কোন ব্যক্তি আর কোনদি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ও ‘ইস্রায়েলের’ নাম স্মরণ করবে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, ওই সব লোক আপনার বিরুদ্ধে এবং আমাদের সঙ্গে আপনি য়ে চুক্তি করেছেন, তার বিরুদ্ধে লড়াই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, এক জোট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ওই শত্রুরা আমাদের সঙ্গে লড়াই করবে বলে এক জোট হয়েছে: ওদের মধ্যে যারা রয়েছে তারা হলো ইদোমবাস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শ্মাযেলীয, মোযাব ও হাগারের উত্তরপুরুষ, গবাল, অম্মোন ও অমালেকের অধিবাসী, সোর দেশের লোক এবং পলেষ্ট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ওই সব লোক আমাদের সঙ্গে লড়াই করার জন্য একজোট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মনকি অশূরীয়রাও ওদের সঙ্গে য়োগ দিয়েছে| লোটের উত্তরপুরুষদেরওরা খুব শক্তিশালী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2026-10-21T06:37:50Z</dcterms:created>
  <dcterms:modified xsi:type="dcterms:W3CDTF">2026-10-21T06:37:50Z</dcterms:modified>
  <dc:title>গীতসংহিতা : 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