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ம் அறிவேனோ – அன்பி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ம் அறிவேனோ….. ஆ…. ஆ…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ேன் பலநாள் உமையுமறி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ந்தே திரிந்த துரோகிய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ீர் அன்பாலே என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ீர் அன்பாலே…. ஆ….. ஆ…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லோகத்தின் பொருளின் மகிம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யும் புல்லின்பூவைப் போ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டாதே ஐ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வாடாதே ஐ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அன்பே அன்பே ஆருயிர் உற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ாரினில் உம் அன்பின் இனிம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ம்பற்கியலாதாகில் யா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சைக்கவும் எளிதாமோ – பரத்த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சைக்கவும் எளிதாமோ.. ஆ…… ஆ………..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் ஆனந்த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ாள் உம் தயை கண்டேன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ாளில் என்னை வெறுத்தேன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யை பெரிதையா – என்மே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யை பெரிதையா… ஆ…. ஆ…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த்தின் அருமைப் பொருள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ரலோகரிலன் பேன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2026-07-09T08:59:42Z</dcterms:created>
  <dcterms:modified xsi:type="dcterms:W3CDTF">2026-07-09T08:59:42Z</dcterms:modified>
  <dc:title>துதிப் பாடல்கள் : 175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