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வத்தின் சம்பளம் மரணம்; தேவனுடைய கிருபைவரமோ நம்முடைய கர்த்தராகிய இயேசுகிறிஸ்துவினால் உண்டான நித்தியஜீ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வத்தின் சம்பளம் மரணம்; தேவனுடைய கிருபைவரமோ நம்முடைய கர்த்தராகிய இயேசுகிறிஸ்துவினால் உண்டான நித்தியஜீ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 என்ன சொல்லுவோம்? கிருபை பெருகும்படிக்குப் பாவத்திலே நிலைநிற்கலாம் என்று சொல்லுவோமா? கூடாத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 என்ன சொல்லுவோம்? கிருபை பெருகும்படிக்குப் பாவத்திலே நிலைநிற்கலாம் என்று சொல்லுவோமா? கூடா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வத்துக்கு மரித்த நாம் இனி அதிலே எப்படிப் பிழைப்போம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வத்துக்கு மரித்த நாம் இனி அதிலே எப்படிப் பிழைப்போம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ளாக ஞானஸ்நானம் பெற்ற நாமனைவரும் அவருடைய மரணத்துக்குள்ளாக, ஞானஸ்நானம் பெற்றதை அறியாமலிருக்கிறீர்கள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ளாக ஞானஸ்நானம் பெற்ற நாமனைவரும் அவருடைய மரணத்துக்குள்ளாக, ஞானஸ்நானம் பெற்றதை அறியாமலிருக்கிறீர்கள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அவருடைய மரணத்தின் சாயலில் நாம் இணைக்கப்பட்டவர்களானால், அவர் உயிர்த்தெழுதலின் சாயலிலும் இணைக்கப்பட்டிருப்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அவருடைய மரணத்தின் சாயலில் நாம் இணைக்கப்பட்டவர்களானால், அவர் உயிர்த்தெழுதலின் சாயலிலும் இணைக்கப்பட்டிருப்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அவருடைய மரணத்தின் சாயலில் நாம் இணைக்கப்பட்டவர்களானால், அவர் உயிர்த்தெழுதலின் சாயலிலும் இணைக்கப்பட்டிருப்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இனிப் பாவத்துக்கு ஊழியஞ்செய்யாதபடிக்கு, பாவசரீரம் ஒழிந்துபோகும்பொருட்டாக, நம்முடைய பழைய மனுஷன் அவரோடேகூடச் சிலுவையில் அறையப்பட்டதென்று அறிந்த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இனிப் பாவத்துக்கு ஊழியஞ்செய்யாதபடிக்கு, பாவசரீரம் ஒழிந்துபோகும்பொருட்டாக, நம்முடைய பழைய மனுஷன் அவரோடேகூடச் சிலுவையில் அறையப்பட்டதென்று அறிந்திருக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ரித்தவன் பாவத்துக்கு நீங்கி விடுதலையாக்கப்பட்டிருக்கிறா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ிறிஸ்துவுடனேகூட நாம் மரித்தோமானால், அவருடனேகூட பிழைத்தும் இருப்போம் என்று நம்பு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ரித்தோரிலிருந்து எழுந்த கிறிஸ்து இனி மரிப்பதில்லையென்று அறிந்திருக்கிறோம்; மரணம் இனி அவரை ஆண்டுகொள்வ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ரித்தோரிலிருந்து எழுந்த கிறிஸ்து இனி மரிப்பதில்லையென்று அறிந்திருக்கிறோம்; மரணம் இனி அவரை ஆண்டுகொள்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து, பாவத்திற்கென்று ஒரேதரம் மரித்தார்; அவர் பிழைத்திருக்கிறது, தேவனுக்கென்று பிழைத்த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து, பாவத்திற்கென்று ஒரேதரம் மரித்தார்; அவர் பிழைத்திருக்கிறது, தேவனுக்கென்று பிழைத்த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நீங்களும், உங்களை பாவத்திற்கு மரித்தவர்களாகவும், நம்முடைய கர்த்தராகிய இயேசுகிறிஸ்துவுக்குள் தேவனுக்கென்று பிழைத்திருக்கிறவர்களாகவும் எண்ணிக்கொள்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நீங்களும், உங்களை பாவத்திற்கு மரித்தவர்களாகவும், நம்முடைய கர்த்தராகிய இயேசுகிறிஸ்துவுக்குள் தேவனுக்கென்று பிழைத்திருக்கிறவர்களாகவும் எண்ணிக்கொள்ள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சரீர இச்சைகளின்படி பாவத்திற்குக் கீழ்ப்படியத்தக்கதாக, சாவுக்கேதுவான உங்கள் சரீரத்தில் பாவம் ஆளாதிரு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சரீர இச்சைகளின்படி பாவத்திற்குக் கீழ்ப்படியத்தக்கதாக, சாவுக்கேதுவான உங்கள் சரீரத்தில் பாவம் ஆளாதிருப்ப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ியாயப்பிரமாணத்திற்குக் கீழ்ப்பட்டிராமல் கிருபைக்குக் கீழ்ப்பட்டிருக்கிறபடியால், பாவம் உங்களை மேற்கொள்ளமாட்ட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ியாயப்பிரமாணத்திற்குக் கீழ்ப்பட்டிராமல் கிருபைக்குக் கீழ்ப்பட்டிருக்கிறபடியால், பாவம் உங்களை மேற்கொள்ளமாட்ட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ினால் என்ன? நாம் நியாயப்பிரமாணத்திற்குக் கீழ்ப்பட்டிராமல் கிருபைக்குக் கீழ்ப்பட்டிருக்கிறபடியால் பாவஞ்செய்யலாமா? கூடா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ினால் என்ன? நாம் நியாயப்பிரமாணத்திற்குக் கீழ்ப்பட்டிராமல் கிருபைக்குக் கீழ்ப்பட்டிருக்கிறபடியால் பாவஞ்செய்யலாமா? கூடா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நீங்கள் பாவத்திற்கு அடிமைகளாயிருந்தும், இப்பொழுது உங்களுக்கு ஒப்புவிக்கப்பட்ட உபதேச சட்டத்திற்கு நீங்கள் மனப்பூர்வமாய்க் கீழ்ப்படிந்ததினாலே தேவனுக்கு ஸ்தோத்திர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நீங்கள் பாவத்திற்கு அடிமைகளாயிருந்தும், இப்பொழுது உங்களுக்கு ஒப்புவிக்கப்பட்ட உபதேச சட்டத்திற்கு நீங்கள் மனப்பூர்வமாய்க் கீழ்ப்படிந்ததினாலே தேவனுக்கு ஸ்தோத்திர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வத்தினின்று நீங்கள் விடுதலையாக்கப்பட்டு, நீதிக்கு அடிமைகளான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த்திற்கு நீங்கள் அடிமைகளாயிருந்த காலத்தில் நீதிக்கு நீங்கினவர்களாயிருந்த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உங்களுக்கு வெட்கமாகத் தோன்றுகிற காரியங்களினாலே அக்காலத்தில் உங்களுக்கு என்ன பலன் கிடைத்தது? அவைகளின் முடிவு மரணம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உங்களுக்கு வெட்கமாகத் தோன்றுகிற காரியங்களினாலே அக்காலத்தில் உங்களுக்கு என்ன பலன் கிடைத்தது? அவைகளின் முடிவு மரணம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ங்கள் பாவத்தினின்று விடுதலையாக்கப்பட்டு, தேவனுக்கு அடிமைகளானதினால், பரிசுத்தமாகுதல் உங்களுக்குக் கிடைக்கும் பலன், முடிவோ நித்தியஜீவ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ங்கள் பாவத்தினின்று விடுதலையாக்கப்பட்டு, தேவனுக்கு அடிமைகளானதினால், பரிசுத்தமாகுதல் உங்களுக்குக் கிடைக்கும் பலன், முடிவோ நித்தியஜீ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્યારે લોકો પાપ કરે છે, ત્યારે પાપનું વેતન-મરણ કમાય છે. પરંતુ દેવ તો આપણા પ્રભુ ઈસુ ખ્રિ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લોકોને અનંતજીવનની બક્ષિસ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ો તમે શું એમ માનો છો કે આપણે પાપ કરવાનું ચાલુ રાખવું જોઈએ, જેથી દેવની વધુ ને વધુ કૃપા આપણ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ર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ખરેખર, ના! આપણે આપણા પાપમય જીવન માટે મૃત્યુ પામ્યા છીએ. તો પછી પાપી જીવન જીવવાનું આપણે કેવ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ુ રાખી શકી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રે આપણે બાપ્તિસ્મા પામ્યા હતા ત્યારે આપણે સૌ ખ્રિસ્ત ઈસુ સાથે એકરૂપ થયા હતા, એ તમે શું ભૂ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 છો? આપણા બાપ્તિસ્માથી આપણે તેના મૃત્યુ સાથે ભાગીદાર બન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ારણ કે જ્યારે આપણું બાપ્તિસ્મ થયું ત્યારે આપણે પણ તેની સાથે મરણમાં દટાયા અને તેના મૃત્યુ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ીદાર થયા. આ રીતે બાપના મહિમાથી જેમ ખ્રિસ્ત મૃત્યુમાંથી ઊભો થયો તેમ આપણે પણ ઊભા થઈ શકીશું અને ન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 જીવ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ખ્રિસ્ત મૃત્યુ પામ્યો, અને આપણે પણ આપણા મૃત્યુથી ખ્રિસ્ત સાથે જોડાયા છીએ. તેથી જેમ ખ્રિ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માંથી ફરી પુનરૂત્થાન પામ્યો તેમ આપણે પણ મૃત્યુમાંથી ફરી પુનરૂત્થાન પામીને તેની સાથે જીવ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રૂપ થઈ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પણે જાણીએ છીએ કે વધસ્તંભ પર ખ્રિસ્તના મૃત્યુની સાથે જ આપણા જૂનાં માણસપણાનો અંત આવ્યો હતો. આ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મય ભૂતકાળની કોઈ અસર નવા જીવન પર ન પડે, અને (વળી પાછા) આપણે પાપના ગુલામ ન બનીએ માટે આમ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 કોઈ વ્યક્તિ મૃત્યુ પામે છે તો તેને મૃત્યુની સત્તામાંથી મુક્ત કરવામાં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પણે ખ્રિસ્તની સાથે મૃત્યુ પામ્યા તેથી આપણે માનીએ છીએ કે આપણે તેની સાથે નવુ જીવન પામ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ૃત્યુમાંથી ખ્રિસ્તને પુર્નજીવિત કરવામાં આવ્યો હતો. આપણે જાણીએ છીએ કે તે હવે ફરીથી કદી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ી શકશે નહિ. હવે તેના પર મૃત્યુની કોઈ સત્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ા, જ્યારે ખ્રિસ્ત મૃત્યુ પામ્યો ત્યારે તે જ સમયે મૃત્યુની સત્તાને પરાસ્ત કરવા મર્યો હ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દાને માટે પૂરતું હતું. હવે તે જીવે છે, એટલે દેવના સંબંધમાં તે જી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 જ પ્રમાણે, તમારી ઉપર પણ પાપની સત્તાનો હવે અંત આવ્યો છે. અને ખ્રિસ્ત ઈસુ દ્વારા દેવ-પ્રાપ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ું તમે હવે જીવંત છો, એવું તમારી જાત વિષે તમે વિચા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રા ર્મત્ય શરીરમાં પાપને રાજ કરવા ન દો અને તમારી પાપની દુર્વાસનાને આધીન થશો નહિ. ત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યુક્ત શરીર જો તમને પાપકર્મ કરવા પ્રેરતું હોય તો તમારે એનાથી ગેરમાર્ગે દોરવાઈ જવ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ાપકર્મમાં તમારા શરીરનાં અવયવોને સમર્પિત ન કરો. અનિષ્ટ કાર્યો કરવાના સાધન તરીકે તમે તમ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ોનો ઉપયોગ ન કરો. પરંતુ તમારે પોતે દેવને સમર્પિત થઈ જવું જોઈએ. જે લોકો મરણ પામીને પણ હવે ફર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જીવન થયા છે એવા તમે થાવ. તમારાં શરીરનાં અવયવો દેવને સમર્પિત કરો જેથી શુભ કાર્યો માટે એનો ઉપયોગ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વે ‘પાપ’ તમારો ‘માલિક’ થઈ શકશે નહિ. શા માટે? કેમ કે તમે નિયમશાસ્ત્રના બંધનમાં નથી. હવ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ી કૃપા હેઠળ જીવી રહ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ો આપણે શું કરવું જોઈએ? આપણે પાપ કરવાનું ચાલું રાખવું જોઈએ? કેમકે આપણને નિયમનું બંધન નથી,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કૃપાને આધીન છીએ? ન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સાચે જ તમે જાણો છો કે જ્યારે તમે કોઈની આજ્ઞા પાળવા તૈયાર થઈ જાઓ છો, ત્યારે તમે તે વ્યક્તિ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ેખર દાસ બની જાવ છો. જે વ્યક્તિની આજ્ઞા તમે માનો છો તેના તમે દાસ છો. ગમે તો પાપને અનુસરો અથવા દે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 માથે ચડાવો. પાપ તો આધ્યાત્મિક મૃત્યુને નોંતરે છે. પરંતુ જે દેવની આજ્ઞા પાળે છે તે દેવ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ી ઠ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ભૂતકાળમાં તમે પાપના દાસ હતા-તમારા પર પાપનું શાસન ચાલતું હતું, પરંતુ દેવનો આભાર કે તમ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નૈતિક-ધાર્મિક સંસ્કારો) શીખવવામાં આવ્યા તેને તમે પૂર્ણ અંત:કરણથી સ્વીકા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ાપમાંથી તમને મુક્ત કરવામાં આવ્યા છે, અને હવે તમે ન્યાયપણાના દાસ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ે દૃષ્ટાંત લોકો જાણે છે તે દૃષ્ટાંત આપીને હું તમને આ સમજાવવા પ્રયત્ન કરીશ કારણ કે એ બધું સમજ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માટે કઠિન છે. તેથી હું આ રીતે સમજાવું છું. ભૂતકાળમાં તમે અશુદ્ધતા અને અનિષ્ટની સેવામાં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નાં અવયવો અર્પણ કર્યા હતા. તમે દુષ્ટતામાં જ જીવતા હતા. તમે હવે તમારાં અવયવોને પવિત્રતાને અર્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ીપણાના દાસ તરીકે સુપ્રત કરો અને પછી તમે ફક્ત દેવ માટે જ જીવવા શક્તિમાન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ભૂતકાળમાં તમે પાપના દાસ હતા, અને તમે ન્યાયીપણાના અંકુશથી સ્વતંત્ર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જે અનિષ્ટ કાર્યો કર્યા હતાં, એ માટે હવે તમે શરમ અનુભવો છો. શું એ અનિષ્ટ કાર્યો તમને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ભદાયી હતાં ખરાં? ના. એવાં કાર્યો તો માત્ર આધ્યાત્મિક મૃત્યુ જ લાવ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હવે તમે પાપની ગુલામીમાંથી મુક્ત થઈને દેવના દાસ થયા છો. અને આ (પરિવર્તન) તમને એવું જીવ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શે કે જે માત્ર દેવને જ સમર્પિત હોય. અને એના દ્વારા તમને અનંતજીવન પ્રાપ્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2026-10-20T04:39:58Z</dcterms:created>
  <dcterms:modified xsi:type="dcterms:W3CDTF">2026-10-20T04:39:58Z</dcterms:modified>
  <dc:title>રોમનોને પત્ર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