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, பூமியின் குடிகளே, எல்லாரும் கர்த்தரை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 பாடி, அவருடைய நாமத்தை ஸ்தோத்திரித்து, நாளுக்குநாள் அவருடைய இரட்சிப்பைச் சுவிசேஷமாய் அறிவ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ாதிகளுக்குள் அவருடைய மகிமையையும், சகல ஜனங்களுக்குள்ளும் அவருடைய அதிசயங்களையும் விவரித்துச் சொல்ல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பெரியவரும், மிகவும் ஸ்தோத்திரிக்கப்படத்தக்கவருமாயிருக்கிறார்; எல்லா தேவர்களிலும் பயப்படத்தக்கவர் அவர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டைய தேவர்களும் விக்கிரகங்கள்தானே; கர்த்தரோ வானங்களை உண்டாக்கின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கிமையும் கனமும் அவர் சமுகத்தில் இருக்கிறது, வல்லமையும் மகத்துவமும் அவர் பரிசுத்த ஸ்தலத்திலுள்ள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ின் வம்சங்களே, கர்த்தருக்கு மகிமையையும் வல்லமையையும் செலுத்துங்கள், கர்த்தருக்கே அதைச் செலுத்த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அவருடைய நாமத்திற்குரிய மகிமையைச் செலுத்தி, காணிக்கைகளைக் கொண்டுவந்து, அவருடைய பிராகாரங்களில் பிரவேசி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சுத்த அலங்காரத்துடனே கர்த்தரைத் தொழுதுகொள்ளுங்கள்; பூலோகத்தாரே, நீங்கள் யாவரும் அவருக்கு முன்பாக நடுங்க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ராஜரிகம்பண்ணுகிறார், ஆகையால் பூச்சக்கரம் அசையாதபடி உறுதிப்பட்டிருக்கும்; அவர் ஜனங்களை நிதானமாய் நியாயந்தீர்ப்பார் என்று ஜாதிகளுக்குள்ளே சொல்ல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ராஜரிகம்பண்ணுகிறார், ஆகையால் பூச்சக்கரம் அசையாதபடி உறுதிப்பட்டிருக்கும்; அவர் ஜனங்களை நிதானமாய் நியாயந்தீர்ப்பார் என்று ஜாதிகளுக்குள்ளே சொல்ல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மகிழ்ந்து, பூமி பூரிப்பாகி, சமுத்திரமும் அதின் நிறைவும் முழங்கு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டும் அதிலுள்ள யாவும் களிகூருவதாக; அப்பொழுது கர்த்தருக்கு முன்பாக காட்டு விருட்சங்களெல்லாம் கெம்பீரி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ருகிறார், அவர் பூமியை நியாயந்தீர்க்க வருகிறார்; அவர் பூலோகத்தை நீதியோடும், ஜனங்களைச் சத்தியத்தோடும் நியாயந்தீர்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ருகிறார், அவர் பூமியை நியாயந்தீர்க்க வருகிறார்; அவர் பூலோகத்தை நீதியோடும், ஜனங்களைச் சத்தியத்தோடும் நியாயந்தீர்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ಿಗೆ ಹೊಸ ಹಾಡನ್ನು ಹಾಡಿರಿ; ಸಮಸ್ತ ಭೂಮಿಯೇ, ಕರ್ತನಿಗೆ ಹ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ಿಗೆ ಹಾಡಿರಿ, ಆತನ ಹೆಸರನ್ನು ಸ್ತುತಿಸಿರಿ; ಆತನ ರಕ್ಷಣೆಯನ್ನು ದಿನ ದಿನಕ್ಕೆ ಸಾರಿ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ನ್ಯಜನಾಂಗದಲ್ಲಿ ಆತನ ಘನವನ್ನೂ ಎಲ್ಲಾ ಜನಾಂಗಗಳಲ್ಲಿ ಆತನ ಅದ್ಭುತಗಳನ್ನೂ ವಿವ ರ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ದೊಡ್ಡವನೂ ಬಹಳವಾಗಿ ಸ್ತುತಿಸ ಲ್ಪಡತಕ್ಕವನೂ ಆಗಿದ್ದಾನೆ; ಆತನಿಗೇ ಭಯಪಡ 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ಜನಾಂಗಗಳ ದೇವರುಗಳೆಲ್ಲಾ ವಿಗ್ರಹಗಳಾಗಿವೆ; ಆದರೆ ಕರ್ತನು ಆಕಾಶಗಳನ್ನು ನಿರ್ಮ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ಘನವೂ ಪ್ರಭೆಯೂ ಆತನ ಮುಂದೆ ಅವೆ; ಬಲವೂ ಸೌಂದರ್ಯವೂ ಆತನ ಪರಿಶುದ್ಧ ಸ್ಥಳದಲ್ಲಿ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ಜನಾಂಗಗಳೇ, ಕರ್ತನಿಗೆ ನೀವು ಘನವನ್ನೂ ಬಲವನ್ನೂ ಸಲ್ಲ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ಿಗೆ, ಆತನ ಹೆಸರಿಗೆ ಸಲ್ಲತಕ್ಕ ಘನವನ್ನು ಸಲ್ಲಿಸಿರಿ; ಕಾಣಿಕೆ ತೆಗೆದುಕೊಂಡು ಆತನ ಅಂಗಳಗಳಿಗೆ ಬ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ಪರಿಶುದ್ಧತ್ವದ ಸೌಂದರ್ಯದಿಂದ ಕರ್ತನನ್ನು ಆರಾಧಿಸಿರಿ; ಸಮಸ್ತ ಭೂಮಿಯೇ, ಆತನ ಮುಂದೆ ಭಯಪಡ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ಆಳುತ್ತಾನೆ; ಲೋಕವು ಸ್ಥಿರವಾಗಿದೆ, ಕದಲುವದಿಲ್ಲ. ಆತನು ಜನಗಳಿಗೆ ನೀತಿಯಲ್ಲಿ ನ್ಯಾಯತೀರಿಸುವ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ಜನಾಂಗಗಳಲ್ಲಿ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ಕಾಶಗಳು ಸಂತೋಷಿಸಲಿ; ಭೂಮಿಯು ಉಲ್ಲಾಸಪಡಲಿ; ಸಮುದ್ರವೂ ಅದರ ಪರಿಪೂರ್ಣ ತೆಯೂ ಘೋಷ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ೊಲವೂ ಅದರಲ್ಲಿರುವ ಸಮಸ್ತವೂ ಉತ್ಸಾಹಪಡಲಿ; ಅಡವಿಯ ಮರಗಳೆಲ್ಲಾ ಕರ್ತನ ಮುಂದೆಯೇ ಉತ್ಸಾಹಧ್ವನಿ 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ಬರುತ್ತಾನೆ, ಭೂಮಿಗೆ ನ್ಯಾಯತೀರಿಸಲು ಬರುತ್ತಾನೆ; ಲೋಕಕ್ಕೆ ನೀತಿಯಿಂದಲೂ ಜನಗಳಿಗೆ ತನ್ನ ಸತ್ಯದ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2026-10-20T09:18:43Z</dcterms:created>
  <dcterms:modified xsi:type="dcterms:W3CDTF">2026-10-20T09:18:43Z</dcterms:modified>
  <dc:title>ಕೀರ್ತನೆಗಳು : 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