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ரதேசிகளாய்த் தங்கின தேசமாகிய கானான் தேசத்தை அவர்களுக்குக் கொடுப்பேன் என்று நான் அவர்களோடே என் உடன்படிக்கையையும் ஏற்படுத்தி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ரதேசிகளாய்த் தங்கின தேசமாகிய கானான் தேசத்தை அவர்களுக்குக் கொடுப்பேன் என்று நான் அவர்களோடே என் உடன்படிக்கையையும் ஏற்படுத்தியிர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 நினை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 நினை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 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 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 கொண்டுபோய், அதை உங்களுக்குச் சுதந்தரமாகக் கொடுப்பேன்; நான் கர்த்தர் என்று அவர்களுக்குச்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 கொண்டுபோய், அதை உங்களுக்குச் சுதந்தரமாகக் கொடுப்பேன்; நான் கர்த்தர் என்று அவர்களுக்குச்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 வேலையினாலும் மோசேக்குச் செவிகொடாமற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 வேலையினாலும் மோசேக்குச் செவிகொடாமற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, கர்த்தர் மோசேய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கிப்தின் ராஜாவாகிய பார்வோனிடத்தில் போய், அவன் தன் தேசத்திலிருந்து இஸ்ரவேல் புத்திரரைப் போகவிடும்படி அவனோடே பேச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கிப்தின் ராஜாவாகிய பார்வோனிடத்தில் போய், அவன் தன் தேசத்திலிருந்து இஸ்ரவேல் புத்திரரைப் போகவிடும்படி அவனோடே பேச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 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 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 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 கொடுத்து அனுப்ப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 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 கொடுத்து அனுப்ப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 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 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 சிமியோனுடைய வம்சங்களின் தலைவர் இவ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 சிமியோனுடைய வம்சங்களின் தலைவர் இவ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 லேவி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 லேவி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வர் வம்சங்களின்படி பிறந்த கெர்சோனின் குமாரர் லிப்னீ, சிமேயீ என்ப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 கண்டு அவர்களைப் போகவிட்டு, பலத்த கையைக் கண்டு அவர்களைத் தன் தேசத்திலிருந்து துரத்தி விடுவா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 கண்டு அவர்களைப் போகவிட்டு, பலத்த கையைக் கண்டு அவர்களைத் தன் தேசத்திலிருந்து துரத்தி விடுவா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தேவன் மோசேயை நோக்கி: நான் யேகோவா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 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 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 அம்ராம், இத்சேயார், எப்ரோன், ஊசியேல் என்பவர்கள்; கோகாத் நூற்று முப்பத்து மூன்று வருஷம் உயிரோட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 மகேலி, மூசி என்பவர்கள்; அவரவர் சந்ததியின்படி லேவியினுடைய வம்சங்களின் தலைவர் இவ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 பெற்றாள்; அம்ராம்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 பெற்றாள்; அம்ராம்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்சேயாரின் குமாரர் கோராகு, நெப்பேக், சித்ரி என்ப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சியேலின் குமாரர் மீசவேல், எல்சாபான், சித்ரி என்ப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 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 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ராகின் குமாரர் ஆசீர், எல்க்கானா, அபியாசாப் என்பவர்கள்; கோராகியரின் வம்சத்தலைவர் இவ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 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 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 கட்டளைபெற்ற ஆரோனும் மோசேயும் இவ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 கட்டளைபெற்ற ஆரோனும் மோசேயும் இவ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ை எகிப்திலிருந்து நடத்திக்கொண்டு போவதற்கு, எகிப்தின் ராஜாவாகிய பார்வோனோடே பேசின மோசேயும் ஆரோனும் இவ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எகிப்து தேசத்திலே மோசேயோடே பேசின நாளில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மோசேயை நோக்கி: நானே கர்த்தர்; நான் உன்னோடே சொல்லுகிறவைகளையெல்லாம் நீ எகிப்து ராஜாவாகிய பார்வோனுக்குச் சொல் என்று சொன்னபோ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கர்த்தருடைய சந்நிதானத்தில்: நான் விருத்தசேதனமில்லாத உதடுகளுள்ளவன்; பார்வோன் எனக்கு எப்படிச் செவிகொடுப்பா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கர்த்தருடைய சந்நிதானத்தில்: நான் விருத்தசேதனமில்லாத உதடுகளுள்ளவன்; பார்வோன் எனக்கு எப்படிச் செவிகொடுப்பா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ಾನಾನ್‌ ದೇಶವನ್ನು ಅಂದರೆ ಅವರು ವಾಸವಾಗಿದ್ದ ಅವರ ಪ್ರವಾಸದ ದೇಶವನ್ನು ನಾನು ಅವರಿಗೆ ಕೊಡುವೆನೆಂದು ಅವರ ಸಂಗಡ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 ಡಿಕೆಯನ್ನು ದೃಢಪಡ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ಐಗುಪ್ತ್ಯರು ದಾಸರ ನ್ನಾಗಿ ಇಟ್ಟುಕೊಂಡಿರುವ ಇಸ್ರಾಯೇಲ್‌ ಮಕ್ಕಳ ಮೂಲುಗುವಿಕೆಯನ್ನು ಕೇಳಿ ನನ್ನ ಒಡಂಬಡಿಕ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ನಪಿಗೆ ತಂದ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ಇಸ್ರಾ ಯೇಲ್‌ ಮಕ್ಕಳಿಗೆ--ನಾನೇ ಕರ್ತನು, ನಾನು ನಿಮ್ಮನ್ನು ಐಗುಪ್ತದ ಬಿಟ್ಟೀಕೆಲಸಗಳಿಂದ ಹೊರಗೆ ಬರ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ದಾಸತ್ವದಿಂದ ನಿಮ್ಮನ್ನು ಬಿಡಿಸಿ ನಾನು ಚಾಚಿದ ಬಾಹುವಿನಿಂದಲೂ ದೊಡ್ಡ ನ್ಯಾಯತೀರ್ಪುಗ 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ನ್ನು ನನ್ನ ಜನರನ್ನಾಗಿ ತಕ್ಕೊಂಡು ನಿಮಗೆ ದೇವರಾಗಿರುವೆನು; ಐಗುಪ್ತದ ಬಿಟ್ಟೀಕೆಲಸ ಗಳಿಂದ ನಿಮ್ಮನ್ನ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ಾಗ ಕರ್ತ ನಾಗಿರುವ ನಾನೇ ನಿಮ್ಮ ದೇವರಾಗಿದ್ದೇನೆಂದು ನಿಮ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ಅಬ್ರಹಾಮನಿಗೂ ಇಸಾಕ ನಿಗೂ ಯಾಕೋಬನಿಗೂ ಕೊಡುವೆನೆಂದು ನನ್ನ ಕೈಯ ನ್ನೆತ್ತಿ ಪ್ರಮಾಣಮಾಡಿದ ದೇಶದಲ್ಲಿ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 ಮಾಡಿ ಅದನ್ನು ನಿಮಗೆ ಸ್ವಾಸ್ಥ್ಯವಾಗಿ ಕೊಡುವೆನೆಂದು ಹೇಳಿದ ಕರ್ತನು ನಾನೇ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ೋಶೆಯು ಇಸ್ರಾಯೇಲ್‌ ಮಕ್ಕಳಿಗೆ ಹಾಗೆ ಹೇಳಿ ದಾಗ ಅವರು ಮನೋವೇದನೆಯ ದೆಸೆಯಿಂದಲೂ ಕ್ರೂರವಾದ ದಾಸತ್ವದ ದೆಸೆ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ಯ ಮಾತನ್ನು ಕ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ಕರ್ತನು ಮೋಶೆಯ ಸಂಗಡ ಮಾತ ನ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ಐಗುಪ್ತದ ಅರಸನಾದ ಫರೋಹನ ಬಳಿಗೆ ಹೋಗಿ ಅವನು ಇಸ್ರಾಯೇಲ್‌ ಮಕ್ಕಳನ್ನು ತನ್ನ ದೇಶದಿಂದ ಕಳುಹಿಸುವ ಹಾಗೆ ನೀನ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ಮಾತನ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ಮೋಶೆಯು ಕರ್ತನ ಸನ್ನಿಧಿಯಲ್ಲಿ--ಇಗೋ, ಇಸ್ರಾಯೇಲ್‌ ಮಕ್ಕಳೇ ನನ್ನ ಮಾತನ್ನು ಕೇಳದಿರುವಲ್ಲಿ ತೊದ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ಿಗೆಯವನಾದ ನನ್ನ ಮಾತನ್ನು ಫರೋಹನು ಕೇಳುವದು ಹೇಗ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ಮೋಶೆ ಆರೋನರ ಸಂಗಡ ಮಾತನಾಡಿ ಇಸ್ರಾಯೇಲ್‌ ಮಕ್ಕಳನ್ನು ಐಗುಪ್ತ ದೇಶದೊಳಗಿಂದ ಹೊರಗೆ ಬರಮಾಡುವಂತೆ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್ಯರ ಬಳಿಗೂ ಫರೋಹನ ಬಳಿಗೂ ಹೋಗ ಬೇಕೆಂದು ಹೇಳಿ ಅವರಿಗೆ ಆಜ್ಞ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 ತಂದೆಗಳ ಮನೆಯ ಮುಖ್ಯಸ್ಥರು ಇವರೇ: ಇಸ್ರಾಯೇಲನ ಚೊಚ್ಚಲಮಗನಾದ ರೂಬೇನನ ಕುಮಾರರು: ಹನೋಕ್‌ ಫಲ್ಲು ಹೆಚ್ರೋ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ವಿಾ; ಇವರೇ ರೂಬೇನನ ಗೋತ್ರ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ಿಮೆಯೋನನ ಕುಮಾರರು: ಯೆಮೂಯೇಲ್‌, ಯಾವಿಾನ್‌ ಓಹದ್‌ ಯಾಕೀನ್‌ ಚೋಹರ್‌ ಮತ್ತು ಕಾನಾನ್ಯಳ ಮಗನಾದ ಸೌಲ: ಇವರ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ಮೆಯೋನನ ಗೋತ್ರ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ಮ್ಮ ತಮ್ಮ ವಂಶಾವಳಿಗಳ ಪ್ರಕಾರವಾಗಿರುವ ಲೇವಿಯ ಕುಮಾರರ ಹೆಸರುಗಳು ಇವೇ: ಗೇರ್ಷೋನ್‌ ಕೆಹಾತ್‌ ಮೆರಾರೀ. ಲೇವ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ರ ಮೂವತ್ತೇಳು ವರುಷ ಬದು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ಗೇರ್ಷೋನನ ಕುಮಾರರು ಅವರ ಗೋತ್ರಗಳಿಗನುಸಾರವಾಗಿ: ಲಿಬ್ನೀ ಶಿವ್ಮೆಾ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ೋಶೆಗೆ--ನಾನು ಫರೋಹ ನಿಗೆ ಮಾಡುವದನ್ನು ಈಗ ನೀನು ನೋಡುವಿ. ಅವನು ಬಲವಾದ ಹಸ್ತದಿಂದ ಅವರನ್ನು ಹೋಗಗೊ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ಾದ ಹಸ್ತದಿಂದ ಅವನು ಅವ ರನ್ನು ತನ್ನ ದೇಶದೊಳಗಿಂದ ಓಡಿಸ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ು ಮೋಶೆಯ ಸಂಗಡ ಮಾತನಾಡಿ--ನಾನೇ ಕರ್ತ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ೇ ಅಬ್ರಹಾಮನಿಗೂ ಇಸಾಕ ನಿಗೂ ಯಾಕೋಬನಿಗೂ ಸರ್ವಶಕ್ತನಾದ ದೇವರೆಂಬ ನಾಮದಲ್ಲಿ ಕಾಣಿಸಿಕೊಂಡೆನು. ಆದರೆ ಯೆಹೋವ ನ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ಹೆಸರಿನಿಂದ ನಾನು ಅವರಿಗೆ ಗೋಚರ ವ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ೆಹಾತನ ಕುಮಾರರು: ಅಮ್ರಾಮ್‌ ಇಚ್ಹಾರ್‌ ಹೆಬ್ರೋನ್‌ ಉಜ್ಜೀಯೇಲ್‌. ಕೆಹಾತನು ಜೀವಿಸಿದ ವರುಷಗಳು ನೂರ ಮೂವತ್ತುಮೂ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ೆರಾರೀಯ ಕುಮಾರರು: ಮಹ್ಲೀ ಮೂಷೀ. ವಂಶಾ ವಳಿಗಳ ಪ್ರಕಾರ ಇವರೇ ಲೇವಿಯ ಗೋತ್ರ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ಮ್ರಾಮನು ತನ್ನ ಸೋದರತ್ತೆಯಾದ ಯೋಕೆಬೆ ದಳನ್ನು ಹೆಂಡತಿಯಾಗಿ ತಕ್ಕೊಂಡನು. ಆಕೆಯು ಅವನಿಗೆ ಆರೋನನನ್ನೂ ಮೋಶ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ತ್ತಳು. ಅಮ್ರಾಮನು ಜೀವಿಸಿದ ಕಾಲ ನೂರ ಮೂವತ್ತೇಳು ವರುಷ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ಚ್ಹಾರನ ಕುಮಾರರು: ಕೋರಹ ನೆಫೆಗ್‌ ಜಿಕ್ರ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ಉಜ್ಜೀಯೇಲನ ಕುಮಾರರು: ವಿಾಷಾಯೇಲ್‌ ಎಲ್ಚಾಫಾನ್‌ ಸಿತ್ರ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ರೋನನು ಅವ್ಮೆಾನಾದಾಬನ ಮಗಳೂ ನಹಶೋನನ ಸಹೋದರಿಯೂ ಆದ ಎಲೀಶೇಬ ಳನ್ನು ತನ್ನ ಹೆಂಡತಿಯಾಗಿ ತಕ್ಕೊಂಡನು. ಆ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ನಾದಾಬ್‌ ಅಬೀಹೂ ಎಲ್ಲಾಜಾರ್‌ ಈತಾಮಾರ್‌ ಇವರನ್ನು ಹೆ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ೋರಹನ ಕುಮಾರರು: ಅಸ್ಸೀರ್‌ ಎಲ್ಕಾನಾ ಅಬೀಯಾಸಾಫ್‌ ಎಂಬವರು. ಇವರೇ ಕೋರಹೀಯರ ಗೋತ್ರ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ರೋನನ ಮಗನಾದ ಎಲ್ಲಾಜಾರನು ಪೂಟಿಯೇಲನ ಮಕ್ಕಳಲ್ಲಿ ಒಬ್ಬಳನ್ನು ತನಗೆ ಹೆಂಡತಿ ಯಾಗಿ ತಕ್ಕೊಂಡನು. ಆ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ಫಿನೇಹಾಸ ನನ್ನು ಹೆತ್ತಳು. ಗೋತ್ರಗಳ ಪ್ರಕಾರ ಇವರು ಲೇವಿ ಯರ ತಂದೆಗಳ ಮುಖ್ಯಸ್ಥ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ಸ್ರಾಯೇಲ್‌ ಮಕ್ಕಳನ್ನು ಅವರ ಸೈನ್ಯಗಳ ಪ್ರಕಾರ ಐಗುಪ್ತದೊಳಗಿಂದ ಹೊರಗೆ ಬರಮಾಡ ಬೇಕೆಂದು ಕರ್ತನು ಯಾರಿಗೆ ಹೇಳಿದ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ಆರೋನ ಮೋಶೆ 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ಸ್ರಾಯೇಲ್‌ ಮಕ್ಕ ಳನ್ನು ಹೊರಗೆ ತರುವದಕ್ಕಾಗಿ ಐಗುಪ್ತದ ಅರಸನಾದ ಫರೋಹನ ಸಂಗಡ ಮಾತನಾಡಿದ ಮೋಶೆ ಆರೋನರೂ 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ರ್ತನು ಐಗುಪ್ತದೇಶದಲ್ಲಿ ಮೋಶೆಯ ಸಂಗಡ ಮಾತನಾಡಿದ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ೋಶೆಗೆ--ನಾನೇ ಕರ್ತನು, ನಾನು ನಿನಗೆ ಹೇಳುವದನ್ನೆಲ್ಲಾ ಐಗುಪ್ತದ ಅರಸನಾದ ಫರೋಹನಿಗೆ ತಿಳ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ದಕ್ಕೆ ಮೋಶೆಯು ಕರ್ತನ ಮುಂದೆ--ಇಗೋ, ನಾನು ತೊದಲು ನಾಲಿಗೆಯುಳ್ಳವನು. ಫರೋಹನು ನನ್ನ ಮಾತನ್ನು ಹೇಗೆ ಕೇಳ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2026-10-21T04:46:30Z</dcterms:created>
  <dcterms:modified xsi:type="dcterms:W3CDTF">2026-10-21T04:46:30Z</dcterms:modified>
  <dc:title>ವಿಮೋಚನಾಕಾಂಡ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